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449" r:id="rId5"/>
    <p:sldId id="474" r:id="rId6"/>
    <p:sldId id="475" r:id="rId7"/>
    <p:sldId id="476" r:id="rId8"/>
    <p:sldId id="477" r:id="rId9"/>
    <p:sldId id="478" r:id="rId10"/>
    <p:sldId id="479" r:id="rId11"/>
    <p:sldId id="480" r:id="rId12"/>
    <p:sldId id="422" r:id="rId13"/>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5EFD7"/>
    <a:srgbClr val="D883FF"/>
    <a:srgbClr val="FFFD78"/>
    <a:srgbClr val="FF2F92"/>
    <a:srgbClr val="FF9300"/>
    <a:srgbClr val="FF85FF"/>
    <a:srgbClr val="EBEBEB"/>
    <a:srgbClr val="76D6FF"/>
    <a:srgbClr val="F5F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23" autoAdjust="0"/>
    <p:restoredTop sz="96405" autoAdjust="0"/>
  </p:normalViewPr>
  <p:slideViewPr>
    <p:cSldViewPr showGuides="1">
      <p:cViewPr varScale="1">
        <p:scale>
          <a:sx n="119" d="100"/>
          <a:sy n="119" d="100"/>
        </p:scale>
        <p:origin x="224" y="4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3/3/23</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15.133"/>
    </inkml:context>
    <inkml:brush xml:id="br0">
      <inkml:brushProperty name="width" value="0.05" units="cm"/>
      <inkml:brushProperty name="height" value="0.05" units="cm"/>
      <inkml:brushProperty name="color" value="#E71224"/>
    </inkml:brush>
  </inkml:definitions>
  <inkml:trace contextRef="#ctx0" brushRef="#br0">847 0 24575,'-13'13'0,"-26"22"0,4-1 0,-5 5 0,-12 16 0,-3 4 0,-3 6 0,0 3 0,-2 9 0,0 2 0,4-2 0,3-1 0,5-9 0,3-2 0,5-6 0,2-4 0,-9 15 0,19-28 0,12-19 0,12-19 0,3-4 0,1-4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6.113"/>
    </inkml:context>
    <inkml:brush xml:id="br0">
      <inkml:brushProperty name="width" value="0.05" units="cm"/>
      <inkml:brushProperty name="height" value="0.05" units="cm"/>
      <inkml:brushProperty name="color" value="#E71224"/>
    </inkml:brush>
  </inkml:definitions>
  <inkml:trace contextRef="#ctx0" brushRef="#br0">302 1 24575,'-16'38'0,"-8"20"0,-11 29 0,15-38 0,0 3 0,-3 3 0,1 0 0,3-5 0,-1-1 0,-16 39 0,7-18 0,8-22 0,10-21 0,7-15 0,3-9 0,3-4 0,6-6 0,8-4 0,6-5 0,1 0 0,-3 2 0,-4 2 0,-2 3 0,-2 4 0,2 2 0,3 3 0,3 2 0,3 2 0,-4 1 0,-4-1 0,-8-1 0,-6 2 0,1 4 0,-1 5 0,-1 2 0,1-3 0,-1-4 0,2-7 0,17-8 0,-13 4 0,13-4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7.080"/>
    </inkml:context>
    <inkml:brush xml:id="br0">
      <inkml:brushProperty name="width" value="0.05" units="cm"/>
      <inkml:brushProperty name="height" value="0.05" units="cm"/>
      <inkml:brushProperty name="color" value="#E71224"/>
    </inkml:brush>
  </inkml:definitions>
  <inkml:trace contextRef="#ctx0" brushRef="#br0">220 1 24575,'-9'39'0,"-7"18"0,-8 25 0,-5 13 0,15-45 0,0 0 0,-11 45 0,2-2 0,1-6 0,3-10 0,6-17 0,6-21 0,4-18 0,1-12 0,3-5 0,5 1 0,13 5 0,14 2 0,10-2 0,7-3 0,0-4 0,-2-1 0,-10 0 0,-13-1 0,-13-1 0,-9-2 0,-2 2 0,-1-1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8.080"/>
    </inkml:context>
    <inkml:brush xml:id="br0">
      <inkml:brushProperty name="width" value="0.05" units="cm"/>
      <inkml:brushProperty name="height" value="0.05" units="cm"/>
      <inkml:brushProperty name="color" value="#E71224"/>
    </inkml:brush>
  </inkml:definitions>
  <inkml:trace contextRef="#ctx0" brushRef="#br0">1 106 24575,'58'-4'0,"26"-3"0,-31 1 0,3-1 0,1 0 0,-2-2 0,27-6 0,-31 4 0,-26 4 0,-16 3 0,-5 2 0,2 1 0,5 0 0,1 0 0,-1 1 0,-4-2 0,-2 0 0,3-7 0,-3 5 0,1-2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30.780"/>
    </inkml:context>
    <inkml:brush xml:id="br0">
      <inkml:brushProperty name="width" value="0.05" units="cm"/>
      <inkml:brushProperty name="height" value="0.05" units="cm"/>
      <inkml:brushProperty name="color" value="#E71224"/>
    </inkml:brush>
  </inkml:definitions>
  <inkml:trace contextRef="#ctx0" brushRef="#br0">1 1409 24575,'16'-19'0,"24"-19"0,-4 7 0,5-3 0,16-11 0,4-2 0,12-6 0,2-1 0,3 1 0,0 1 0,-3 0 0,-1 1 0,-8 5 0,-3-1 0,-9 4 0,-4-1 0,-7 1 0,-3 0 0,-5 1 0,-2 1 0,25-35 0,-11 15 0,-9 16 0,-12 17 0,-6 8 0,1 2 0,4 1 0,5-2 0,8-2 0,2-1 0,1 0 0,-2-2 0,-4 2 0,-4 0 0,-3 1 0,-2 2 0,-6 3 0,-5 5 0,-5 3 0,-6 5 0,-3 1 0,-1 2 0,-4 0 0,-22 0 0,-26-2 0,-20 3 0,-8 1 0,17 3 0,21 0 0,16-1 0,14-2 0,14-3 0,14-5 0,17-3 0,15-2 0,4 1 0,-3 3 0,-14 3 0,-16 3 0,-10 0 0,-5 1 0,0 0 0,5 1 0,7 1 0,7 3 0,1 1 0,-5-1 0,-7 0 0,-8 2 0,-2 9 0,1 19 0,2 20 0,2 24 0,0 13 0,0-8 0,-2-20 0,-3-30 0,3-20 0,-4-11 0,3-3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89"/>
    </inkml:context>
    <inkml:brush xml:id="br0">
      <inkml:brushProperty name="width" value="0.05" units="cm"/>
      <inkml:brushProperty name="height" value="0.05" units="cm"/>
      <inkml:brushProperty name="color" value="#E71224"/>
    </inkml:brush>
  </inkml:definitions>
  <inkml:trace contextRef="#ctx0" brushRef="#br0">847 0 24575,'-13'13'0,"-26"22"0,4-1 0,-5 5 0,-12 16 0,-3 4 0,-3 6 0,0 3 0,-2 9 0,0 2 0,4-2 0,3-1 0,5-9 0,3-2 0,5-6 0,2-4 0,-9 15 0,19-28 0,12-19 0,12-19 0,3-4 0,1-4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0"/>
    </inkml:context>
    <inkml:brush xml:id="br0">
      <inkml:brushProperty name="width" value="0.05" units="cm"/>
      <inkml:brushProperty name="height" value="0.05" units="cm"/>
      <inkml:brushProperty name="color" value="#E71224"/>
    </inkml:brush>
  </inkml:definitions>
  <inkml:trace contextRef="#ctx0" brushRef="#br0">0 101 24575,'10'-3'0,"16"-3"0,34-6 0,38-6 0,-36 8 0,2-1 0,0 1 0,-3 1 0,31-4 0,-42 7 0,-31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1"/>
    </inkml:context>
    <inkml:brush xml:id="br0">
      <inkml:brushProperty name="width" value="0.05" units="cm"/>
      <inkml:brushProperty name="height" value="0.05" units="cm"/>
      <inkml:brushProperty name="color" value="#E71224"/>
    </inkml:brush>
  </inkml:definitions>
  <inkml:trace contextRef="#ctx0" brushRef="#br0">1 1 24575,'42'3'0,"43"0"0,-22-1 0,5 0 0,6 0 0,0-1 0,-8 0 0,-6-1 0,16-1 0,-42-1 0,-24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2"/>
    </inkml:context>
    <inkml:brush xml:id="br0">
      <inkml:brushProperty name="width" value="0.05" units="cm"/>
      <inkml:brushProperty name="height" value="0.05" units="cm"/>
      <inkml:brushProperty name="color" value="#E71224"/>
    </inkml:brush>
  </inkml:definitions>
  <inkml:trace contextRef="#ctx0" brushRef="#br0">698 0 24575,'-16'30'0,"-19"21"0,6-12 0,-4 3 0,-11 14 0,-3 4 0,-5 8 0,-1 2 0,0 4 0,3 1 0,4-3 0,4-1 0,8-10 0,4-2 0,6-9 0,2-3 0,-8 24 0,7-14 0,7-13 0,6-10 0,4-13 0,4-9 0,3-8 0,0-3 0,1-1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3"/>
    </inkml:context>
    <inkml:brush xml:id="br0">
      <inkml:brushProperty name="width" value="0.05" units="cm"/>
      <inkml:brushProperty name="height" value="0.05" units="cm"/>
      <inkml:brushProperty name="color" value="#E71224"/>
    </inkml:brush>
  </inkml:definitions>
  <inkml:trace contextRef="#ctx0" brushRef="#br0">529 1 24575,'-3'7'0,"-2"3"0,-1 6 0,1 8 0,3 3 0,5-4 0,5-7 0,7-10 0,6-5 0,4-9 0,3-10 0,0-9 0,1-3 0,-5 4 0,-9 11 0,-6 9 0,-7 10 0,-1 10 0,0 13 0,-6 19 0,-14 27 0,-1-23 0,-6 2 0,-12 13 0,-6 2 0,-9 5 0,-3 0 0,-5-3 0,-2-4 0,5-8 0,2-6 0,9-12 0,3-6 0,-21 7 0,29-24 0,18-13 0,12-6 0,5-15 0,4-18 0,7-16 0,8-6 0,6 10 0,-4 17 0,-9 17 0,-7 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4"/>
    </inkml:context>
    <inkml:brush xml:id="br0">
      <inkml:brushProperty name="width" value="0.05" units="cm"/>
      <inkml:brushProperty name="height" value="0.05" units="cm"/>
      <inkml:brushProperty name="color" value="#E71224"/>
    </inkml:brush>
  </inkml:definitions>
  <inkml:trace contextRef="#ctx0" brushRef="#br0">93 0 24575,'-7'11'0,"-3"4"0,-4 6 0,-2 5 0,-1 4 0,4 0 0,4-1 0,4-6 0,3-7 0,2-7 0,3-5 0,4-3 0,5-1 0,10-3 0,6-7 0,6-8 0,1-10 0,-2-3 0,-3 3 0,-4 6 0,-7 9 0,-7 7 0,-6 3 0,-3 3 0,-2 5 0,-1 6 0,-2 12 0,0 9 0,1 7 0,2-4 0,2-10 0,5-10 0,7-10 0,15-6 0,13-7 0,9-9 0,4-8 0,-6-5 0,-6 0 0,-10 6 0,-11 4 0,-8 6 0,-8 4 0,-2 4 0,1 4 0,-3 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16.295"/>
    </inkml:context>
    <inkml:brush xml:id="br0">
      <inkml:brushProperty name="width" value="0.05" units="cm"/>
      <inkml:brushProperty name="height" value="0.05" units="cm"/>
      <inkml:brushProperty name="color" value="#E71224"/>
    </inkml:brush>
  </inkml:definitions>
  <inkml:trace contextRef="#ctx0" brushRef="#br0">0 101 24575,'10'-3'0,"16"-3"0,34-6 0,38-6 0,-36 8 0,2-1 0,0 1 0,-3 1 0,31-4 0,-42 7 0,-31 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5"/>
    </inkml:context>
    <inkml:brush xml:id="br0">
      <inkml:brushProperty name="width" value="0.05" units="cm"/>
      <inkml:brushProperty name="height" value="0.05" units="cm"/>
      <inkml:brushProperty name="color" value="#E71224"/>
    </inkml:brush>
  </inkml:definitions>
  <inkml:trace contextRef="#ctx0" brushRef="#br0">1 209 24575,'56'-2'0,"20"-5"0,-21 0 0,3-3 0,4-1 0,0-2 0,-4-1 0,-4-2 0,25-14 0,-43 6 0,-22 3 0,-13 4 0,-4 3 0,-2 3 0,0 5 0,-2 3 0,-6 1 0,-8 1 0,-10 2 0,-7 2 0,-2 1 0,3 1 0,8 0 0,9 1 0,5 3 0,-2 7 0,-4 10 0,-6 6 0,-1 3 0,4-2 0,7-5 0,9-3 0,5-1 0,6-3 0,7 0 0,9-5 0,14-5 0,21-3 0,13-4 0,2-4 0,-13-2 0,-19-2 0,-18 1 0,-9 0 0,0-2 0,-7 3 0,3-2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6"/>
    </inkml:context>
    <inkml:brush xml:id="br0">
      <inkml:brushProperty name="width" value="0.05" units="cm"/>
      <inkml:brushProperty name="height" value="0.05" units="cm"/>
      <inkml:brushProperty name="color" value="#E71224"/>
    </inkml:brush>
  </inkml:definitions>
  <inkml:trace contextRef="#ctx0" brushRef="#br0">91 0 24575,'-6'11'0,"-5"8"0,-4 6 0,-1 9 0,1 4 0,5-2 0,3-2 0,2-6 0,2-9 0,1-8 0,1-7 0,9-20 0,-5 10 0,6-11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7"/>
    </inkml:context>
    <inkml:brush xml:id="br0">
      <inkml:brushProperty name="width" value="0.05" units="cm"/>
      <inkml:brushProperty name="height" value="0.05" units="cm"/>
      <inkml:brushProperty name="color" value="#E71224"/>
    </inkml:brush>
  </inkml:definitions>
  <inkml:trace contextRef="#ctx0" brushRef="#br0">584 0 24575,'-25'2'0,"-23"4"0,-18 9 0,-10 8 0,11 5 0,21 2 0,19-3 0,15 0 0,9-4 0,7-4 0,13-6 0,25-7 0,25-13 0,14-14 0,-4-13 0,-22-5 0,-20 4 0,-14 9 0,-11 8 0,-7 15 0,-7 20 0,-11 28 0,-25 38 0,6-27 0,-5 3 0,-11 9 0,-4 1 0,-5 0 0,-2-3 0,3-8 0,0-5 0,8-10 0,2-6 0,-18 9 0,28-25 0,23-21 0,15-19 0,10-14 0,18-15 0,29-11 0,-17 28 0,3 2 0,0 2 0,0 2 0,28-16 0,-35 22 0,-26 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8"/>
    </inkml:context>
    <inkml:brush xml:id="br0">
      <inkml:brushProperty name="width" value="0.05" units="cm"/>
      <inkml:brushProperty name="height" value="0.05" units="cm"/>
      <inkml:brushProperty name="color" value="#E71224"/>
    </inkml:brush>
  </inkml:definitions>
  <inkml:trace contextRef="#ctx0" brushRef="#br0">302 1 24575,'-16'38'0,"-8"20"0,-11 29 0,15-38 0,0 3 0,-3 3 0,1 0 0,3-5 0,-1-1 0,-16 39 0,7-18 0,8-22 0,10-21 0,7-15 0,3-9 0,3-4 0,6-6 0,8-4 0,6-5 0,1 0 0,-3 2 0,-4 2 0,-2 3 0,-2 4 0,2 2 0,3 3 0,3 2 0,3 2 0,-4 1 0,-4-1 0,-8-1 0,-6 2 0,1 4 0,-1 5 0,-1 2 0,1-3 0,-1-4 0,2-7 0,17-8 0,-13 4 0,13-4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599"/>
    </inkml:context>
    <inkml:brush xml:id="br0">
      <inkml:brushProperty name="width" value="0.05" units="cm"/>
      <inkml:brushProperty name="height" value="0.05" units="cm"/>
      <inkml:brushProperty name="color" value="#E71224"/>
    </inkml:brush>
  </inkml:definitions>
  <inkml:trace contextRef="#ctx0" brushRef="#br0">220 1 24575,'-9'39'0,"-7"18"0,-8 25 0,-5 13 0,15-45 0,0 0 0,-11 45 0,2-2 0,1-6 0,3-10 0,6-17 0,6-21 0,4-18 0,1-12 0,3-5 0,5 1 0,13 5 0,14 2 0,10-2 0,7-3 0,0-4 0,-2-1 0,-10 0 0,-13-1 0,-13-1 0,-9-2 0,-2 2 0,-1-1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600"/>
    </inkml:context>
    <inkml:brush xml:id="br0">
      <inkml:brushProperty name="width" value="0.05" units="cm"/>
      <inkml:brushProperty name="height" value="0.05" units="cm"/>
      <inkml:brushProperty name="color" value="#E71224"/>
    </inkml:brush>
  </inkml:definitions>
  <inkml:trace contextRef="#ctx0" brushRef="#br0">1 106 24575,'58'-4'0,"26"-3"0,-31 1 0,3-1 0,1 0 0,-2-2 0,27-6 0,-31 4 0,-26 4 0,-16 3 0,-5 2 0,2 1 0,5 0 0,1 0 0,-1 1 0,-4-2 0,-2 0 0,3-7 0,-3 5 0,1-2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27:56.601"/>
    </inkml:context>
    <inkml:brush xml:id="br0">
      <inkml:brushProperty name="width" value="0.05" units="cm"/>
      <inkml:brushProperty name="height" value="0.05" units="cm"/>
      <inkml:brushProperty name="color" value="#E71224"/>
    </inkml:brush>
  </inkml:definitions>
  <inkml:trace contextRef="#ctx0" brushRef="#br0">1 1409 24575,'16'-19'0,"24"-19"0,-4 7 0,5-3 0,16-11 0,4-2 0,12-6 0,2-1 0,3 1 0,0 1 0,-3 0 0,-1 1 0,-8 5 0,-3-1 0,-9 4 0,-4-1 0,-7 1 0,-3 0 0,-5 1 0,-2 1 0,25-35 0,-11 15 0,-9 16 0,-12 17 0,-6 8 0,1 2 0,4 1 0,5-2 0,8-2 0,2-1 0,1 0 0,-2-2 0,-4 2 0,-4 0 0,-3 1 0,-2 2 0,-6 3 0,-5 5 0,-5 3 0,-6 5 0,-3 1 0,-1 2 0,-4 0 0,-22 0 0,-26-2 0,-20 3 0,-8 1 0,17 3 0,21 0 0,16-1 0,14-2 0,14-3 0,14-5 0,17-3 0,15-2 0,4 1 0,-3 3 0,-14 3 0,-16 3 0,-10 0 0,-5 1 0,0 0 0,5 1 0,7 1 0,7 3 0,1 1 0,-5-1 0,-7 0 0,-8 2 0,-2 9 0,1 19 0,2 20 0,2 24 0,0 13 0,0-8 0,-2-20 0,-3-30 0,3-20 0,-4-11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17.045"/>
    </inkml:context>
    <inkml:brush xml:id="br0">
      <inkml:brushProperty name="width" value="0.05" units="cm"/>
      <inkml:brushProperty name="height" value="0.05" units="cm"/>
      <inkml:brushProperty name="color" value="#E71224"/>
    </inkml:brush>
  </inkml:definitions>
  <inkml:trace contextRef="#ctx0" brushRef="#br0">1 1 24575,'42'3'0,"43"0"0,-22-1 0,5 0 0,6 0 0,0-1 0,-8 0 0,-6-1 0,16-1 0,-42-1 0,-24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17.946"/>
    </inkml:context>
    <inkml:brush xml:id="br0">
      <inkml:brushProperty name="width" value="0.05" units="cm"/>
      <inkml:brushProperty name="height" value="0.05" units="cm"/>
      <inkml:brushProperty name="color" value="#E71224"/>
    </inkml:brush>
  </inkml:definitions>
  <inkml:trace contextRef="#ctx0" brushRef="#br0">698 0 24575,'-16'30'0,"-19"21"0,6-12 0,-4 3 0,-11 14 0,-3 4 0,-5 8 0,-1 2 0,0 4 0,3 1 0,4-3 0,4-1 0,8-10 0,4-2 0,6-9 0,2-3 0,-8 24 0,7-14 0,7-13 0,6-10 0,4-13 0,4-9 0,3-8 0,0-3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19.228"/>
    </inkml:context>
    <inkml:brush xml:id="br0">
      <inkml:brushProperty name="width" value="0.05" units="cm"/>
      <inkml:brushProperty name="height" value="0.05" units="cm"/>
      <inkml:brushProperty name="color" value="#E71224"/>
    </inkml:brush>
  </inkml:definitions>
  <inkml:trace contextRef="#ctx0" brushRef="#br0">529 1 24575,'-3'7'0,"-2"3"0,-1 6 0,1 8 0,3 3 0,5-4 0,5-7 0,7-10 0,6-5 0,4-9 0,3-10 0,0-9 0,1-3 0,-5 4 0,-9 11 0,-6 9 0,-7 10 0,-1 10 0,0 13 0,-6 19 0,-14 27 0,-1-23 0,-6 2 0,-12 13 0,-6 2 0,-9 5 0,-3 0 0,-5-3 0,-2-4 0,5-8 0,2-6 0,9-12 0,3-6 0,-21 7 0,29-24 0,18-13 0,12-6 0,5-15 0,4-18 0,7-16 0,8-6 0,6 10 0,-4 17 0,-9 17 0,-7 10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1.513"/>
    </inkml:context>
    <inkml:brush xml:id="br0">
      <inkml:brushProperty name="width" value="0.05" units="cm"/>
      <inkml:brushProperty name="height" value="0.05" units="cm"/>
      <inkml:brushProperty name="color" value="#E71224"/>
    </inkml:brush>
  </inkml:definitions>
  <inkml:trace contextRef="#ctx0" brushRef="#br0">93 0 24575,'-7'11'0,"-3"4"0,-4 6 0,-2 5 0,-1 4 0,4 0 0,4-1 0,4-6 0,3-7 0,2-7 0,3-5 0,4-3 0,5-1 0,10-3 0,6-7 0,6-8 0,1-10 0,-2-3 0,-3 3 0,-4 6 0,-7 9 0,-7 7 0,-6 3 0,-3 3 0,-2 5 0,-1 6 0,-2 12 0,0 9 0,1 7 0,2-4 0,2-10 0,5-10 0,7-10 0,15-6 0,13-7 0,9-9 0,4-8 0,-6-5 0,-6 0 0,-10 6 0,-11 4 0,-8 6 0,-8 4 0,-2 4 0,1 4 0,-3 1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2.679"/>
    </inkml:context>
    <inkml:brush xml:id="br0">
      <inkml:brushProperty name="width" value="0.05" units="cm"/>
      <inkml:brushProperty name="height" value="0.05" units="cm"/>
      <inkml:brushProperty name="color" value="#E71224"/>
    </inkml:brush>
  </inkml:definitions>
  <inkml:trace contextRef="#ctx0" brushRef="#br0">1 209 24575,'56'-2'0,"20"-5"0,-21 0 0,3-3 0,4-1 0,0-2 0,-4-1 0,-4-2 0,25-14 0,-43 6 0,-22 3 0,-13 4 0,-4 3 0,-2 3 0,0 5 0,-2 3 0,-6 1 0,-8 1 0,-10 2 0,-7 2 0,-2 1 0,3 1 0,8 0 0,9 1 0,5 3 0,-2 7 0,-4 10 0,-6 6 0,-1 3 0,4-2 0,7-5 0,9-3 0,5-1 0,6-3 0,7 0 0,9-5 0,14-5 0,21-3 0,13-4 0,2-4 0,-13-2 0,-19-2 0,-18 1 0,-9 0 0,0-2 0,-7 3 0,3-2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3.513"/>
    </inkml:context>
    <inkml:brush xml:id="br0">
      <inkml:brushProperty name="width" value="0.05" units="cm"/>
      <inkml:brushProperty name="height" value="0.05" units="cm"/>
      <inkml:brushProperty name="color" value="#E71224"/>
    </inkml:brush>
  </inkml:definitions>
  <inkml:trace contextRef="#ctx0" brushRef="#br0">91 0 24575,'-6'11'0,"-5"8"0,-4 6 0,-1 9 0,1 4 0,5-2 0,3-2 0,2-6 0,2-9 0,1-8 0,1-7 0,9-20 0,-5 10 0,6-11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8T07:18:24.729"/>
    </inkml:context>
    <inkml:brush xml:id="br0">
      <inkml:brushProperty name="width" value="0.05" units="cm"/>
      <inkml:brushProperty name="height" value="0.05" units="cm"/>
      <inkml:brushProperty name="color" value="#E71224"/>
    </inkml:brush>
  </inkml:definitions>
  <inkml:trace contextRef="#ctx0" brushRef="#br0">584 0 24575,'-25'2'0,"-23"4"0,-18 9 0,-10 8 0,11 5 0,21 2 0,19-3 0,15 0 0,9-4 0,7-4 0,13-6 0,25-7 0,25-13 0,14-14 0,-4-13 0,-22-5 0,-20 4 0,-14 9 0,-11 8 0,-7 15 0,-7 20 0,-11 28 0,-25 38 0,6-27 0,-5 3 0,-11 9 0,-4 1 0,-5 0 0,-2-3 0,3-8 0,0-5 0,8-10 0,2-6 0,-18 9 0,28-25 0,23-21 0,15-19 0,10-14 0,18-15 0,29-11 0,-17 28 0,3 2 0,0 2 0,0 2 0,28-16 0,-35 22 0,-26 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3/3/23</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3/3/23</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3/3/23</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9</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22.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customXml" Target="../ink/ink6.xml"/><Relationship Id="rId17" Type="http://schemas.openxmlformats.org/officeDocument/2006/relationships/image" Target="../media/image29.png"/><Relationship Id="rId25" Type="http://schemas.openxmlformats.org/officeDocument/2006/relationships/image" Target="../media/image3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8.xml"/><Relationship Id="rId6" Type="http://schemas.openxmlformats.org/officeDocument/2006/relationships/customXml" Target="../ink/ink3.xml"/><Relationship Id="rId11" Type="http://schemas.openxmlformats.org/officeDocument/2006/relationships/image" Target="../media/image26.png"/><Relationship Id="rId24" Type="http://schemas.openxmlformats.org/officeDocument/2006/relationships/customXml" Target="../ink/ink12.xml"/><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2.png"/><Relationship Id="rId10" Type="http://schemas.openxmlformats.org/officeDocument/2006/relationships/customXml" Target="../ink/ink5.xml"/><Relationship Id="rId19" Type="http://schemas.openxmlformats.org/officeDocument/2006/relationships/image" Target="../media/image30.png"/><Relationship Id="rId4" Type="http://schemas.openxmlformats.org/officeDocument/2006/relationships/customXml" Target="../ink/ink2.xml"/><Relationship Id="rId9" Type="http://schemas.openxmlformats.org/officeDocument/2006/relationships/image" Target="../media/image2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19.xml"/><Relationship Id="rId18" Type="http://schemas.openxmlformats.org/officeDocument/2006/relationships/image" Target="../media/image29.png"/><Relationship Id="rId26" Type="http://schemas.openxmlformats.org/officeDocument/2006/relationships/image" Target="../media/image33.png"/><Relationship Id="rId3" Type="http://schemas.openxmlformats.org/officeDocument/2006/relationships/customXml" Target="../ink/ink14.xml"/><Relationship Id="rId21" Type="http://schemas.openxmlformats.org/officeDocument/2006/relationships/customXml" Target="../ink/ink23.xml"/><Relationship Id="rId7" Type="http://schemas.openxmlformats.org/officeDocument/2006/relationships/customXml" Target="../ink/ink16.xml"/><Relationship Id="rId12" Type="http://schemas.openxmlformats.org/officeDocument/2006/relationships/image" Target="../media/image26.png"/><Relationship Id="rId17" Type="http://schemas.openxmlformats.org/officeDocument/2006/relationships/customXml" Target="../ink/ink21.xml"/><Relationship Id="rId25" Type="http://schemas.openxmlformats.org/officeDocument/2006/relationships/customXml" Target="../ink/ink25.xml"/><Relationship Id="rId2" Type="http://schemas.openxmlformats.org/officeDocument/2006/relationships/image" Target="../media/image35.png"/><Relationship Id="rId16" Type="http://schemas.openxmlformats.org/officeDocument/2006/relationships/image" Target="../media/image28.png"/><Relationship Id="rId20" Type="http://schemas.openxmlformats.org/officeDocument/2006/relationships/image" Target="../media/image30.png"/><Relationship Id="rId29" Type="http://schemas.openxmlformats.org/officeDocument/2006/relationships/image" Target="../media/image36.jpe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customXml" Target="../ink/ink18.xml"/><Relationship Id="rId24" Type="http://schemas.openxmlformats.org/officeDocument/2006/relationships/image" Target="../media/image32.png"/><Relationship Id="rId5" Type="http://schemas.openxmlformats.org/officeDocument/2006/relationships/customXml" Target="../ink/ink15.xml"/><Relationship Id="rId15" Type="http://schemas.openxmlformats.org/officeDocument/2006/relationships/customXml" Target="../ink/ink20.xml"/><Relationship Id="rId23" Type="http://schemas.openxmlformats.org/officeDocument/2006/relationships/customXml" Target="../ink/ink24.xml"/><Relationship Id="rId28"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customXml" Target="../ink/ink22.xml"/><Relationship Id="rId4" Type="http://schemas.openxmlformats.org/officeDocument/2006/relationships/image" Target="../media/image22.png"/><Relationship Id="rId9" Type="http://schemas.openxmlformats.org/officeDocument/2006/relationships/customXml" Target="../ink/ink17.xml"/><Relationship Id="rId14" Type="http://schemas.openxmlformats.org/officeDocument/2006/relationships/image" Target="../media/image27.png"/><Relationship Id="rId22" Type="http://schemas.openxmlformats.org/officeDocument/2006/relationships/image" Target="../media/image31.png"/><Relationship Id="rId27" Type="http://schemas.openxmlformats.org/officeDocument/2006/relationships/customXml" Target="../ink/ink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33a – Clean Code – Façade and Mediator Patterns</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Façade Pattern</a:t>
            </a:r>
          </a:p>
        </p:txBody>
      </p:sp>
      <p:sp>
        <p:nvSpPr>
          <p:cNvPr id="3" name="TextBox 2">
            <a:extLst>
              <a:ext uri="{FF2B5EF4-FFF2-40B4-BE49-F238E27FC236}">
                <a16:creationId xmlns:a16="http://schemas.microsoft.com/office/drawing/2014/main" id="{8D6C7A7D-36F4-82D4-648A-7A2615DD20FF}"/>
              </a:ext>
            </a:extLst>
          </p:cNvPr>
          <p:cNvSpPr txBox="1"/>
          <p:nvPr/>
        </p:nvSpPr>
        <p:spPr>
          <a:xfrm>
            <a:off x="1071227" y="1372526"/>
            <a:ext cx="8709436" cy="646331"/>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façade pattern gives the client the ability to communicate with a group of objects through a carefully controlled interface – thus imposing a policy on the client from above.</a:t>
            </a:r>
          </a:p>
        </p:txBody>
      </p:sp>
      <p:sp>
        <p:nvSpPr>
          <p:cNvPr id="11" name="TextBox 10">
            <a:extLst>
              <a:ext uri="{FF2B5EF4-FFF2-40B4-BE49-F238E27FC236}">
                <a16:creationId xmlns:a16="http://schemas.microsoft.com/office/drawing/2014/main" id="{C66CF81E-F094-2A37-059C-34F3C5FF34AA}"/>
              </a:ext>
            </a:extLst>
          </p:cNvPr>
          <p:cNvSpPr txBox="1"/>
          <p:nvPr/>
        </p:nvSpPr>
        <p:spPr>
          <a:xfrm>
            <a:off x="6167928" y="3068960"/>
            <a:ext cx="3600480" cy="535531"/>
          </a:xfrm>
          <a:prstGeom prst="rect">
            <a:avLst/>
          </a:prstGeom>
          <a:solidFill>
            <a:srgbClr val="0070C0"/>
          </a:solidFill>
        </p:spPr>
        <p:txBody>
          <a:bodyPr wrap="square" rtlCol="0">
            <a:spAutoFit/>
          </a:bodyPr>
          <a:lstStyle/>
          <a:p>
            <a:pPr algn="l">
              <a:lnSpc>
                <a:spcPct val="90000"/>
              </a:lnSpc>
              <a:spcBef>
                <a:spcPts val="1200"/>
              </a:spcBef>
            </a:pPr>
            <a:r>
              <a:rPr lang="en-US" sz="1600" dirty="0">
                <a:solidFill>
                  <a:srgbClr val="FFFD78"/>
                </a:solidFill>
              </a:rPr>
              <a:t>The Façade controls the interaction of the client with the group of objects</a:t>
            </a:r>
          </a:p>
        </p:txBody>
      </p:sp>
      <p:pic>
        <p:nvPicPr>
          <p:cNvPr id="4" name="Picture 3">
            <a:extLst>
              <a:ext uri="{FF2B5EF4-FFF2-40B4-BE49-F238E27FC236}">
                <a16:creationId xmlns:a16="http://schemas.microsoft.com/office/drawing/2014/main" id="{2E2F12A2-94BA-C6F8-BB51-6B0A759D6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9821" y="2204864"/>
            <a:ext cx="2088232" cy="3735782"/>
          </a:xfrm>
          <a:prstGeom prst="rect">
            <a:avLst/>
          </a:prstGeom>
        </p:spPr>
      </p:pic>
      <p:sp>
        <p:nvSpPr>
          <p:cNvPr id="5" name="Rounded Rectangle 4">
            <a:extLst>
              <a:ext uri="{FF2B5EF4-FFF2-40B4-BE49-F238E27FC236}">
                <a16:creationId xmlns:a16="http://schemas.microsoft.com/office/drawing/2014/main" id="{DD73487B-8E68-7FEC-4172-F8BCE507BFE0}"/>
              </a:ext>
            </a:extLst>
          </p:cNvPr>
          <p:cNvSpPr/>
          <p:nvPr/>
        </p:nvSpPr>
        <p:spPr>
          <a:xfrm>
            <a:off x="3899821" y="4005064"/>
            <a:ext cx="2088232" cy="20162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spcBef>
                <a:spcPts val="1200"/>
              </a:spcBef>
            </a:pPr>
            <a:endParaRPr lang="en-US" dirty="0" err="1"/>
          </a:p>
        </p:txBody>
      </p:sp>
      <p:sp>
        <p:nvSpPr>
          <p:cNvPr id="12" name="TextBox 11">
            <a:extLst>
              <a:ext uri="{FF2B5EF4-FFF2-40B4-BE49-F238E27FC236}">
                <a16:creationId xmlns:a16="http://schemas.microsoft.com/office/drawing/2014/main" id="{97AA5D9E-FB23-ACFF-2A49-2C6D7B78B8C0}"/>
              </a:ext>
            </a:extLst>
          </p:cNvPr>
          <p:cNvSpPr txBox="1"/>
          <p:nvPr/>
        </p:nvSpPr>
        <p:spPr>
          <a:xfrm>
            <a:off x="6132069" y="4804900"/>
            <a:ext cx="3168352" cy="535531"/>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1600" dirty="0">
                <a:solidFill>
                  <a:srgbClr val="FF0000"/>
                </a:solidFill>
              </a:rPr>
              <a:t>Group of objects that are communicating with each other</a:t>
            </a:r>
          </a:p>
        </p:txBody>
      </p:sp>
      <p:pic>
        <p:nvPicPr>
          <p:cNvPr id="1028" name="Picture 4" descr="Natural and Artificial Lightings and Building Facades">
            <a:extLst>
              <a:ext uri="{FF2B5EF4-FFF2-40B4-BE49-F238E27FC236}">
                <a16:creationId xmlns:a16="http://schemas.microsoft.com/office/drawing/2014/main" id="{49119D20-1220-D5D0-1028-FBE1720A7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86" y="2766599"/>
            <a:ext cx="3584397" cy="201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0358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Façade Pattern</a:t>
            </a:r>
          </a:p>
        </p:txBody>
      </p:sp>
      <p:sp>
        <p:nvSpPr>
          <p:cNvPr id="11" name="TextBox 10">
            <a:extLst>
              <a:ext uri="{FF2B5EF4-FFF2-40B4-BE49-F238E27FC236}">
                <a16:creationId xmlns:a16="http://schemas.microsoft.com/office/drawing/2014/main" id="{C66CF81E-F094-2A37-059C-34F3C5FF34AA}"/>
              </a:ext>
            </a:extLst>
          </p:cNvPr>
          <p:cNvSpPr txBox="1"/>
          <p:nvPr/>
        </p:nvSpPr>
        <p:spPr>
          <a:xfrm>
            <a:off x="5777836" y="2060848"/>
            <a:ext cx="3600480" cy="978729"/>
          </a:xfrm>
          <a:prstGeom prst="rect">
            <a:avLst/>
          </a:prstGeom>
          <a:solidFill>
            <a:schemeClr val="accent5">
              <a:lumMod val="20000"/>
              <a:lumOff val="80000"/>
            </a:schemeClr>
          </a:solidFill>
        </p:spPr>
        <p:txBody>
          <a:bodyPr wrap="square" rtlCol="0">
            <a:spAutoFit/>
          </a:bodyPr>
          <a:lstStyle/>
          <a:p>
            <a:pPr algn="l">
              <a:lnSpc>
                <a:spcPct val="90000"/>
              </a:lnSpc>
              <a:spcBef>
                <a:spcPts val="1200"/>
              </a:spcBef>
            </a:pPr>
            <a:r>
              <a:rPr lang="en-US" sz="1600" dirty="0">
                <a:solidFill>
                  <a:schemeClr val="tx2">
                    <a:lumMod val="50000"/>
                    <a:lumOff val="50000"/>
                  </a:schemeClr>
                </a:solidFill>
              </a:rPr>
              <a:t>Here we used a Façade to spilt up the Employee class and enforce the separation below. The client will still see a familiar interface.</a:t>
            </a:r>
          </a:p>
        </p:txBody>
      </p:sp>
      <p:sp>
        <p:nvSpPr>
          <p:cNvPr id="12" name="TextBox 11">
            <a:extLst>
              <a:ext uri="{FF2B5EF4-FFF2-40B4-BE49-F238E27FC236}">
                <a16:creationId xmlns:a16="http://schemas.microsoft.com/office/drawing/2014/main" id="{97AA5D9E-FB23-ACFF-2A49-2C6D7B78B8C0}"/>
              </a:ext>
            </a:extLst>
          </p:cNvPr>
          <p:cNvSpPr txBox="1"/>
          <p:nvPr/>
        </p:nvSpPr>
        <p:spPr>
          <a:xfrm>
            <a:off x="5804440" y="3573016"/>
            <a:ext cx="3168352" cy="978729"/>
          </a:xfrm>
          <a:prstGeom prst="rect">
            <a:avLst/>
          </a:prstGeom>
          <a:solidFill>
            <a:schemeClr val="tx2">
              <a:lumMod val="10000"/>
              <a:lumOff val="90000"/>
            </a:schemeClr>
          </a:solidFill>
        </p:spPr>
        <p:txBody>
          <a:bodyPr wrap="square" rtlCol="0">
            <a:spAutoFit/>
          </a:bodyPr>
          <a:lstStyle/>
          <a:p>
            <a:pPr algn="l">
              <a:lnSpc>
                <a:spcPct val="90000"/>
              </a:lnSpc>
              <a:spcBef>
                <a:spcPts val="1200"/>
              </a:spcBef>
            </a:pPr>
            <a:r>
              <a:rPr lang="en-US" sz="1600" dirty="0">
                <a:solidFill>
                  <a:srgbClr val="FF0000"/>
                </a:solidFill>
              </a:rPr>
              <a:t>The Façade will control what the clients are allowed to ask for and how the classes contained within are allowed to respond.</a:t>
            </a:r>
          </a:p>
        </p:txBody>
      </p:sp>
      <p:pic>
        <p:nvPicPr>
          <p:cNvPr id="6" name="Picture 5">
            <a:extLst>
              <a:ext uri="{FF2B5EF4-FFF2-40B4-BE49-F238E27FC236}">
                <a16:creationId xmlns:a16="http://schemas.microsoft.com/office/drawing/2014/main" id="{6AC11B39-DB4C-AED6-4E09-00FD5826DA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866" y="2321110"/>
            <a:ext cx="4499401" cy="2908090"/>
          </a:xfrm>
          <a:prstGeom prst="rect">
            <a:avLst/>
          </a:prstGeom>
        </p:spPr>
      </p:pic>
      <p:sp>
        <p:nvSpPr>
          <p:cNvPr id="9" name="TextBox 8">
            <a:extLst>
              <a:ext uri="{FF2B5EF4-FFF2-40B4-BE49-F238E27FC236}">
                <a16:creationId xmlns:a16="http://schemas.microsoft.com/office/drawing/2014/main" id="{4CD33662-8C7A-0E51-D34F-794D07445A0A}"/>
              </a:ext>
            </a:extLst>
          </p:cNvPr>
          <p:cNvSpPr txBox="1"/>
          <p:nvPr/>
        </p:nvSpPr>
        <p:spPr>
          <a:xfrm>
            <a:off x="5804440" y="5013176"/>
            <a:ext cx="3168352" cy="1200329"/>
          </a:xfrm>
          <a:prstGeom prst="rect">
            <a:avLst/>
          </a:prstGeom>
          <a:solidFill>
            <a:schemeClr val="accent1"/>
          </a:solidFill>
          <a:ln>
            <a:solidFill>
              <a:srgbClr val="D883FF"/>
            </a:solidFill>
          </a:ln>
        </p:spPr>
        <p:txBody>
          <a:bodyPr wrap="square" rtlCol="0">
            <a:spAutoFit/>
          </a:bodyPr>
          <a:lstStyle/>
          <a:p>
            <a:pPr algn="l">
              <a:lnSpc>
                <a:spcPct val="90000"/>
              </a:lnSpc>
              <a:spcBef>
                <a:spcPts val="1200"/>
              </a:spcBef>
            </a:pPr>
            <a:r>
              <a:rPr lang="en-US" sz="1600" dirty="0">
                <a:solidFill>
                  <a:srgbClr val="C00000"/>
                </a:solidFill>
              </a:rPr>
              <a:t>The Façade stands in for the low-level implementation, providing a simpler and more constrained interface for the clients to use: simplify, secure</a:t>
            </a:r>
          </a:p>
        </p:txBody>
      </p:sp>
      <p:sp>
        <p:nvSpPr>
          <p:cNvPr id="10" name="TextBox 9">
            <a:extLst>
              <a:ext uri="{FF2B5EF4-FFF2-40B4-BE49-F238E27FC236}">
                <a16:creationId xmlns:a16="http://schemas.microsoft.com/office/drawing/2014/main" id="{DC87F55B-8BF9-311D-43E8-491E59E5D142}"/>
              </a:ext>
            </a:extLst>
          </p:cNvPr>
          <p:cNvSpPr txBox="1"/>
          <p:nvPr/>
        </p:nvSpPr>
        <p:spPr>
          <a:xfrm>
            <a:off x="915866" y="5613340"/>
            <a:ext cx="1694695" cy="369332"/>
          </a:xfrm>
          <a:prstGeom prst="rect">
            <a:avLst/>
          </a:prstGeom>
          <a:noFill/>
        </p:spPr>
        <p:txBody>
          <a:bodyPr wrap="none" rtlCol="0">
            <a:spAutoFit/>
          </a:bodyPr>
          <a:lstStyle/>
          <a:p>
            <a:pPr algn="l">
              <a:lnSpc>
                <a:spcPct val="90000"/>
              </a:lnSpc>
              <a:spcBef>
                <a:spcPts val="1200"/>
              </a:spcBef>
            </a:pPr>
            <a:r>
              <a:rPr lang="en-US" sz="2000" dirty="0">
                <a:solidFill>
                  <a:schemeClr val="bg1">
                    <a:lumMod val="65000"/>
                  </a:schemeClr>
                </a:solidFill>
              </a:rPr>
              <a:t>See the code</a:t>
            </a:r>
          </a:p>
        </p:txBody>
      </p:sp>
    </p:spTree>
    <p:extLst>
      <p:ext uri="{BB962C8B-B14F-4D97-AF65-F5344CB8AC3E}">
        <p14:creationId xmlns:p14="http://schemas.microsoft.com/office/powerpoint/2010/main" val="33636289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Mediator Pattern</a:t>
            </a:r>
          </a:p>
        </p:txBody>
      </p:sp>
      <p:pic>
        <p:nvPicPr>
          <p:cNvPr id="3" name="Picture 2">
            <a:extLst>
              <a:ext uri="{FF2B5EF4-FFF2-40B4-BE49-F238E27FC236}">
                <a16:creationId xmlns:a16="http://schemas.microsoft.com/office/drawing/2014/main" id="{227E0F34-B719-026A-C213-D3217397E9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432" y="1696128"/>
            <a:ext cx="2520280" cy="4248536"/>
          </a:xfrm>
          <a:prstGeom prst="rect">
            <a:avLst/>
          </a:prstGeom>
        </p:spPr>
      </p:pic>
      <p:sp>
        <p:nvSpPr>
          <p:cNvPr id="4" name="TextBox 3">
            <a:extLst>
              <a:ext uri="{FF2B5EF4-FFF2-40B4-BE49-F238E27FC236}">
                <a16:creationId xmlns:a16="http://schemas.microsoft.com/office/drawing/2014/main" id="{474F37BC-71C4-CE45-DAB2-9942F1B72804}"/>
              </a:ext>
            </a:extLst>
          </p:cNvPr>
          <p:cNvSpPr txBox="1"/>
          <p:nvPr/>
        </p:nvSpPr>
        <p:spPr>
          <a:xfrm>
            <a:off x="1919536" y="1259641"/>
            <a:ext cx="9633285" cy="369332"/>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mediator pattern imposes policy from behind the scenes where you can’t see what is going on.</a:t>
            </a:r>
            <a:r>
              <a:rPr lang="en-GB" dirty="0">
                <a:effectLst/>
              </a:rPr>
              <a:t> </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BBEAA83F-F23F-3A77-1361-EE5382783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559" y="2270796"/>
            <a:ext cx="5074518" cy="261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0825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Mediator Pattern</a:t>
            </a:r>
          </a:p>
        </p:txBody>
      </p:sp>
      <p:sp>
        <p:nvSpPr>
          <p:cNvPr id="10" name="TextBox 9">
            <a:extLst>
              <a:ext uri="{FF2B5EF4-FFF2-40B4-BE49-F238E27FC236}">
                <a16:creationId xmlns:a16="http://schemas.microsoft.com/office/drawing/2014/main" id="{DC87F55B-8BF9-311D-43E8-491E59E5D142}"/>
              </a:ext>
            </a:extLst>
          </p:cNvPr>
          <p:cNvSpPr txBox="1"/>
          <p:nvPr/>
        </p:nvSpPr>
        <p:spPr>
          <a:xfrm>
            <a:off x="5935161" y="5900569"/>
            <a:ext cx="1694695" cy="369332"/>
          </a:xfrm>
          <a:prstGeom prst="rect">
            <a:avLst/>
          </a:prstGeom>
          <a:noFill/>
        </p:spPr>
        <p:txBody>
          <a:bodyPr wrap="none" rtlCol="0">
            <a:spAutoFit/>
          </a:bodyPr>
          <a:lstStyle/>
          <a:p>
            <a:pPr algn="l">
              <a:lnSpc>
                <a:spcPct val="90000"/>
              </a:lnSpc>
              <a:spcBef>
                <a:spcPts val="1200"/>
              </a:spcBef>
            </a:pPr>
            <a:r>
              <a:rPr lang="en-US" sz="2000" dirty="0">
                <a:solidFill>
                  <a:schemeClr val="bg1">
                    <a:lumMod val="65000"/>
                  </a:schemeClr>
                </a:solidFill>
              </a:rPr>
              <a:t>See the code</a:t>
            </a:r>
          </a:p>
        </p:txBody>
      </p:sp>
      <p:sp>
        <p:nvSpPr>
          <p:cNvPr id="4" name="TextBox 3">
            <a:extLst>
              <a:ext uri="{FF2B5EF4-FFF2-40B4-BE49-F238E27FC236}">
                <a16:creationId xmlns:a16="http://schemas.microsoft.com/office/drawing/2014/main" id="{474F37BC-71C4-CE45-DAB2-9942F1B72804}"/>
              </a:ext>
            </a:extLst>
          </p:cNvPr>
          <p:cNvSpPr txBox="1"/>
          <p:nvPr/>
        </p:nvSpPr>
        <p:spPr>
          <a:xfrm>
            <a:off x="623393" y="1448197"/>
            <a:ext cx="7200800" cy="369332"/>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mediator prevents the objects interfering with each other explicitly.</a:t>
            </a:r>
          </a:p>
        </p:txBody>
      </p:sp>
      <p:pic>
        <p:nvPicPr>
          <p:cNvPr id="6" name="Picture 5">
            <a:extLst>
              <a:ext uri="{FF2B5EF4-FFF2-40B4-BE49-F238E27FC236}">
                <a16:creationId xmlns:a16="http://schemas.microsoft.com/office/drawing/2014/main" id="{617FCED3-FA7A-D34C-EAD5-95F7ED4D4D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440" y="2564904"/>
            <a:ext cx="3073618" cy="3024336"/>
          </a:xfrm>
          <a:prstGeom prst="rect">
            <a:avLst/>
          </a:prstGeom>
        </p:spPr>
      </p:pic>
      <p:sp>
        <p:nvSpPr>
          <p:cNvPr id="7" name="TextBox 6">
            <a:extLst>
              <a:ext uri="{FF2B5EF4-FFF2-40B4-BE49-F238E27FC236}">
                <a16:creationId xmlns:a16="http://schemas.microsoft.com/office/drawing/2014/main" id="{D03AEB13-4E37-5061-CE3F-5AF03A873194}"/>
              </a:ext>
            </a:extLst>
          </p:cNvPr>
          <p:cNvSpPr txBox="1"/>
          <p:nvPr/>
        </p:nvSpPr>
        <p:spPr>
          <a:xfrm>
            <a:off x="4658164" y="2939635"/>
            <a:ext cx="3168352" cy="978729"/>
          </a:xfrm>
          <a:prstGeom prst="rect">
            <a:avLst/>
          </a:prstGeom>
          <a:solidFill>
            <a:srgbClr val="76D6FF"/>
          </a:solidFill>
        </p:spPr>
        <p:txBody>
          <a:bodyPr wrap="square" rtlCol="0">
            <a:spAutoFit/>
          </a:bodyPr>
          <a:lstStyle/>
          <a:p>
            <a:pPr algn="l">
              <a:lnSpc>
                <a:spcPct val="90000"/>
              </a:lnSpc>
              <a:spcBef>
                <a:spcPts val="1200"/>
              </a:spcBef>
            </a:pPr>
            <a:r>
              <a:rPr lang="en-US" sz="1600" dirty="0" err="1">
                <a:solidFill>
                  <a:schemeClr val="tx1">
                    <a:lumMod val="65000"/>
                    <a:lumOff val="35000"/>
                  </a:schemeClr>
                </a:solidFill>
              </a:rPr>
              <a:t>JTextField</a:t>
            </a:r>
            <a:r>
              <a:rPr lang="en-US" sz="1600" dirty="0">
                <a:solidFill>
                  <a:schemeClr val="tx1">
                    <a:lumMod val="65000"/>
                    <a:lumOff val="35000"/>
                  </a:schemeClr>
                </a:solidFill>
              </a:rPr>
              <a:t> and </a:t>
            </a:r>
            <a:r>
              <a:rPr lang="en-US" sz="1600" dirty="0" err="1">
                <a:solidFill>
                  <a:schemeClr val="tx1">
                    <a:lumMod val="65000"/>
                    <a:lumOff val="35000"/>
                  </a:schemeClr>
                </a:solidFill>
              </a:rPr>
              <a:t>JList</a:t>
            </a:r>
            <a:r>
              <a:rPr lang="en-US" sz="1600" dirty="0">
                <a:solidFill>
                  <a:schemeClr val="tx1">
                    <a:lumMod val="65000"/>
                    <a:lumOff val="35000"/>
                  </a:schemeClr>
                </a:solidFill>
              </a:rPr>
              <a:t> don’t know anything about each other. All the interaction is controlled by the Mediator</a:t>
            </a:r>
          </a:p>
        </p:txBody>
      </p:sp>
    </p:spTree>
    <p:extLst>
      <p:ext uri="{BB962C8B-B14F-4D97-AF65-F5344CB8AC3E}">
        <p14:creationId xmlns:p14="http://schemas.microsoft.com/office/powerpoint/2010/main" val="39943220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Mediator Pattern – TV Station example</a:t>
            </a:r>
          </a:p>
        </p:txBody>
      </p:sp>
      <p:sp>
        <p:nvSpPr>
          <p:cNvPr id="4" name="TextBox 3">
            <a:extLst>
              <a:ext uri="{FF2B5EF4-FFF2-40B4-BE49-F238E27FC236}">
                <a16:creationId xmlns:a16="http://schemas.microsoft.com/office/drawing/2014/main" id="{474F37BC-71C4-CE45-DAB2-9942F1B72804}"/>
              </a:ext>
            </a:extLst>
          </p:cNvPr>
          <p:cNvSpPr txBox="1"/>
          <p:nvPr/>
        </p:nvSpPr>
        <p:spPr>
          <a:xfrm>
            <a:off x="1271463" y="1254267"/>
            <a:ext cx="7200800" cy="923330"/>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mediator works behind the scenes to impose a particular policy on a group of objects, neither of those objects knows anything about the mediator / </a:t>
            </a:r>
            <a:r>
              <a:rPr lang="en-GB" dirty="0">
                <a:latin typeface="Calibri" panose="020F0502020204030204" pitchFamily="34" charset="0"/>
                <a:ea typeface="Times New Roman" panose="02020603050405020304" pitchFamily="18" charset="0"/>
                <a:cs typeface="Times New Roman" panose="02020603050405020304" pitchFamily="18" charset="0"/>
              </a:rPr>
              <a:t>puppeteer</a:t>
            </a:r>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03AEB13-4E37-5061-CE3F-5AF03A873194}"/>
              </a:ext>
            </a:extLst>
          </p:cNvPr>
          <p:cNvSpPr txBox="1"/>
          <p:nvPr/>
        </p:nvSpPr>
        <p:spPr>
          <a:xfrm>
            <a:off x="479376" y="4895758"/>
            <a:ext cx="7416823" cy="1338828"/>
          </a:xfrm>
          <a:prstGeom prst="rect">
            <a:avLst/>
          </a:prstGeom>
          <a:solidFill>
            <a:srgbClr val="F5EFD7"/>
          </a:solidFill>
        </p:spPr>
        <p:txBody>
          <a:bodyPr wrap="square" rtlCol="0">
            <a:spAutoFit/>
          </a:bodyPr>
          <a:lstStyle/>
          <a:p>
            <a:pPr algn="l">
              <a:lnSpc>
                <a:spcPct val="90000"/>
              </a:lnSpc>
              <a:spcBef>
                <a:spcPts val="1200"/>
              </a:spcBef>
            </a:pPr>
            <a:r>
              <a:rPr lang="en-GB" sz="1800" dirty="0">
                <a:solidFill>
                  <a:srgbClr val="FF85FF"/>
                </a:solidFill>
                <a:effectLst/>
                <a:latin typeface="Calibri" panose="020F0502020204030204" pitchFamily="34" charset="0"/>
                <a:ea typeface="Times New Roman" panose="02020603050405020304" pitchFamily="18" charset="0"/>
                <a:cs typeface="Times New Roman" panose="02020603050405020304" pitchFamily="18" charset="0"/>
              </a:rPr>
              <a:t>The Tv station video tape robot example. The VTRs are changed by the robot part way through a film if the film can’t fit on one tape. Adverts can also be inserted. The mediator controls everything, as a VTR will send an event when the tape is about to run out. The VTRs and the robot know nothing about the mediator</a:t>
            </a:r>
            <a:r>
              <a:rPr lang="en-GB" sz="1600" dirty="0">
                <a:solidFill>
                  <a:srgbClr val="FF85FF"/>
                </a:solidFill>
                <a:effectLst/>
              </a:rPr>
              <a:t> </a:t>
            </a:r>
            <a:endParaRPr lang="en-US" sz="1600" dirty="0">
              <a:solidFill>
                <a:srgbClr val="FF85FF"/>
              </a:solidFill>
            </a:endParaRPr>
          </a:p>
        </p:txBody>
      </p:sp>
      <p:pic>
        <p:nvPicPr>
          <p:cNvPr id="3" name="Picture 2">
            <a:extLst>
              <a:ext uri="{FF2B5EF4-FFF2-40B4-BE49-F238E27FC236}">
                <a16:creationId xmlns:a16="http://schemas.microsoft.com/office/drawing/2014/main" id="{1282AF1A-91CC-2AC6-6DAD-EAB61C57B7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 y="2756535"/>
            <a:ext cx="3763645" cy="1344930"/>
          </a:xfrm>
          <a:prstGeom prst="rect">
            <a:avLst/>
          </a:prstGeom>
        </p:spPr>
      </p:pic>
      <p:pic>
        <p:nvPicPr>
          <p:cNvPr id="5122" name="Picture 2">
            <a:extLst>
              <a:ext uri="{FF2B5EF4-FFF2-40B4-BE49-F238E27FC236}">
                <a16:creationId xmlns:a16="http://schemas.microsoft.com/office/drawing/2014/main" id="{E7FDDC8A-FE45-E12C-A52F-5EDF8CCF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280" y="1371599"/>
            <a:ext cx="2448272" cy="487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663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Flyweight Pattern</a:t>
            </a:r>
          </a:p>
        </p:txBody>
      </p:sp>
      <p:sp>
        <p:nvSpPr>
          <p:cNvPr id="4" name="TextBox 3">
            <a:extLst>
              <a:ext uri="{FF2B5EF4-FFF2-40B4-BE49-F238E27FC236}">
                <a16:creationId xmlns:a16="http://schemas.microsoft.com/office/drawing/2014/main" id="{474F37BC-71C4-CE45-DAB2-9942F1B72804}"/>
              </a:ext>
            </a:extLst>
          </p:cNvPr>
          <p:cNvSpPr txBox="1"/>
          <p:nvPr/>
        </p:nvSpPr>
        <p:spPr>
          <a:xfrm>
            <a:off x="479376" y="1371599"/>
            <a:ext cx="7200800" cy="646331"/>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Flyweight pattern is used when you have a large number of objects which share a certain amount of fixed states</a:t>
            </a:r>
          </a:p>
        </p:txBody>
      </p:sp>
      <p:sp>
        <p:nvSpPr>
          <p:cNvPr id="7" name="TextBox 6">
            <a:extLst>
              <a:ext uri="{FF2B5EF4-FFF2-40B4-BE49-F238E27FC236}">
                <a16:creationId xmlns:a16="http://schemas.microsoft.com/office/drawing/2014/main" id="{D03AEB13-4E37-5061-CE3F-5AF03A873194}"/>
              </a:ext>
            </a:extLst>
          </p:cNvPr>
          <p:cNvSpPr txBox="1"/>
          <p:nvPr/>
        </p:nvSpPr>
        <p:spPr>
          <a:xfrm>
            <a:off x="1055440" y="2276872"/>
            <a:ext cx="7416823" cy="535531"/>
          </a:xfrm>
          <a:prstGeom prst="rect">
            <a:avLst/>
          </a:prstGeom>
          <a:solidFill>
            <a:srgbClr val="FF85FF"/>
          </a:solidFill>
        </p:spPr>
        <p:txBody>
          <a:bodyPr wrap="square" rtlCol="0">
            <a:spAutoFit/>
          </a:bodyPr>
          <a:lstStyle/>
          <a:p>
            <a:pPr algn="l">
              <a:lnSpc>
                <a:spcPct val="90000"/>
              </a:lnSpc>
              <a:spcBef>
                <a:spcPts val="1200"/>
              </a:spcBef>
            </a:pPr>
            <a:r>
              <a:rPr lang="en-GB" sz="16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rPr>
              <a:t>Imagine a lawn mower manufacturer </a:t>
            </a:r>
            <a:r>
              <a:rPr lang="en-GB" sz="1600" dirty="0">
                <a:solidFill>
                  <a:srgbClr val="C00000"/>
                </a:solidFill>
                <a:latin typeface="Calibri" panose="020F0502020204030204" pitchFamily="34" charset="0"/>
                <a:ea typeface="Times New Roman" panose="02020603050405020304" pitchFamily="18" charset="0"/>
                <a:cs typeface="Times New Roman" panose="02020603050405020304" pitchFamily="18" charset="0"/>
              </a:rPr>
              <a:t>with mowers in a catalogue, you wouldn’t have a different object for each mower…</a:t>
            </a:r>
            <a:endParaRPr lang="en-US" sz="1600" dirty="0">
              <a:solidFill>
                <a:srgbClr val="C00000"/>
              </a:solidFill>
            </a:endParaRPr>
          </a:p>
        </p:txBody>
      </p:sp>
      <p:sp>
        <p:nvSpPr>
          <p:cNvPr id="5" name="TextBox 4">
            <a:extLst>
              <a:ext uri="{FF2B5EF4-FFF2-40B4-BE49-F238E27FC236}">
                <a16:creationId xmlns:a16="http://schemas.microsoft.com/office/drawing/2014/main" id="{EE92E04B-D7F2-68FC-3562-9EE0004A2882}"/>
              </a:ext>
            </a:extLst>
          </p:cNvPr>
          <p:cNvSpPr txBox="1"/>
          <p:nvPr/>
        </p:nvSpPr>
        <p:spPr>
          <a:xfrm>
            <a:off x="1081821" y="3212976"/>
            <a:ext cx="3312368" cy="978729"/>
          </a:xfrm>
          <a:prstGeom prst="rect">
            <a:avLst/>
          </a:prstGeom>
          <a:solidFill>
            <a:srgbClr val="FF9300"/>
          </a:solidFill>
          <a:ln>
            <a:solidFill>
              <a:srgbClr val="C00000"/>
            </a:solidFill>
          </a:ln>
        </p:spPr>
        <p:txBody>
          <a:bodyPr wrap="square" rtlCol="0">
            <a:spAutoFit/>
          </a:bodyPr>
          <a:lstStyle/>
          <a:p>
            <a:pPr algn="l">
              <a:lnSpc>
                <a:spcPct val="90000"/>
              </a:lnSpc>
              <a:spcBef>
                <a:spcPts val="1200"/>
              </a:spcBef>
            </a:pPr>
            <a:r>
              <a:rPr lang="en-GB" sz="16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rPr>
              <a:t>You could have one object that represents the product type -  that stored the make and the model, price and the picture</a:t>
            </a:r>
            <a:endParaRPr lang="en-US" sz="1600" dirty="0">
              <a:solidFill>
                <a:srgbClr val="FFFF00"/>
              </a:solidFill>
            </a:endParaRPr>
          </a:p>
        </p:txBody>
      </p:sp>
      <p:sp>
        <p:nvSpPr>
          <p:cNvPr id="6" name="TextBox 5">
            <a:extLst>
              <a:ext uri="{FF2B5EF4-FFF2-40B4-BE49-F238E27FC236}">
                <a16:creationId xmlns:a16="http://schemas.microsoft.com/office/drawing/2014/main" id="{90F13986-F254-D43D-04A1-279F462F8C75}"/>
              </a:ext>
            </a:extLst>
          </p:cNvPr>
          <p:cNvSpPr txBox="1"/>
          <p:nvPr/>
        </p:nvSpPr>
        <p:spPr>
          <a:xfrm>
            <a:off x="5231904" y="3212975"/>
            <a:ext cx="3312368" cy="978729"/>
          </a:xfrm>
          <a:prstGeom prst="rect">
            <a:avLst/>
          </a:prstGeom>
          <a:solidFill>
            <a:srgbClr val="FFFD78"/>
          </a:solidFill>
          <a:ln>
            <a:solidFill>
              <a:srgbClr val="C00000"/>
            </a:solidFill>
          </a:ln>
        </p:spPr>
        <p:txBody>
          <a:bodyPr wrap="square" rtlCol="0">
            <a:spAutoFit/>
          </a:bodyPr>
          <a:lstStyle/>
          <a:p>
            <a:pPr algn="l">
              <a:lnSpc>
                <a:spcPct val="90000"/>
              </a:lnSpc>
              <a:spcBef>
                <a:spcPts val="1200"/>
              </a:spcBef>
            </a:pPr>
            <a:r>
              <a:rPr lang="en-GB" sz="1600" dirty="0">
                <a:solidFill>
                  <a:srgbClr val="C00000"/>
                </a:solidFill>
                <a:effectLst/>
                <a:latin typeface="Calibri" panose="020F0502020204030204" pitchFamily="34" charset="0"/>
                <a:ea typeface="Times New Roman" panose="02020603050405020304" pitchFamily="18" charset="0"/>
                <a:cs typeface="Times New Roman" panose="02020603050405020304" pitchFamily="18" charset="0"/>
              </a:rPr>
              <a:t>You could have another object that holds the produce instance with serial number, batch number and manufactured date</a:t>
            </a:r>
            <a:endParaRPr lang="en-US" sz="1600" dirty="0">
              <a:solidFill>
                <a:srgbClr val="C00000"/>
              </a:solidFill>
            </a:endParaRPr>
          </a:p>
        </p:txBody>
      </p:sp>
      <p:grpSp>
        <p:nvGrpSpPr>
          <p:cNvPr id="22" name="Group 21">
            <a:extLst>
              <a:ext uri="{FF2B5EF4-FFF2-40B4-BE49-F238E27FC236}">
                <a16:creationId xmlns:a16="http://schemas.microsoft.com/office/drawing/2014/main" id="{0A301537-B86D-AAA0-438C-5936F5CA6BF8}"/>
              </a:ext>
            </a:extLst>
          </p:cNvPr>
          <p:cNvGrpSpPr/>
          <p:nvPr/>
        </p:nvGrpSpPr>
        <p:grpSpPr>
          <a:xfrm>
            <a:off x="995416" y="4040760"/>
            <a:ext cx="2141640" cy="1033920"/>
            <a:chOff x="995416" y="4040760"/>
            <a:chExt cx="2141640" cy="103392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376BC8BE-04CC-5FE1-C9F4-27FD0DEB26E6}"/>
                    </a:ext>
                  </a:extLst>
                </p14:cNvPr>
                <p14:cNvContentPartPr/>
                <p14:nvPr/>
              </p14:nvContentPartPr>
              <p14:xfrm>
                <a:off x="995416" y="4392480"/>
                <a:ext cx="305280" cy="382680"/>
              </p14:xfrm>
            </p:contentPart>
          </mc:Choice>
          <mc:Fallback xmlns="">
            <p:pic>
              <p:nvPicPr>
                <p:cNvPr id="8" name="Ink 7">
                  <a:extLst>
                    <a:ext uri="{FF2B5EF4-FFF2-40B4-BE49-F238E27FC236}">
                      <a16:creationId xmlns:a16="http://schemas.microsoft.com/office/drawing/2014/main" id="{376BC8BE-04CC-5FE1-C9F4-27FD0DEB26E6}"/>
                    </a:ext>
                  </a:extLst>
                </p:cNvPr>
                <p:cNvPicPr/>
                <p:nvPr/>
              </p:nvPicPr>
              <p:blipFill>
                <a:blip r:embed="rId3"/>
                <a:stretch>
                  <a:fillRect/>
                </a:stretch>
              </p:blipFill>
              <p:spPr>
                <a:xfrm>
                  <a:off x="986776" y="4383480"/>
                  <a:ext cx="3229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CA63CBC-BE4A-1ACA-E54F-691EAB66854C}"/>
                    </a:ext>
                  </a:extLst>
                </p14:cNvPr>
                <p14:cNvContentPartPr/>
                <p14:nvPr/>
              </p14:nvContentPartPr>
              <p14:xfrm>
                <a:off x="1283776" y="4389240"/>
                <a:ext cx="218160" cy="36360"/>
              </p14:xfrm>
            </p:contentPart>
          </mc:Choice>
          <mc:Fallback xmlns="">
            <p:pic>
              <p:nvPicPr>
                <p:cNvPr id="9" name="Ink 8">
                  <a:extLst>
                    <a:ext uri="{FF2B5EF4-FFF2-40B4-BE49-F238E27FC236}">
                      <a16:creationId xmlns:a16="http://schemas.microsoft.com/office/drawing/2014/main" id="{CCA63CBC-BE4A-1ACA-E54F-691EAB66854C}"/>
                    </a:ext>
                  </a:extLst>
                </p:cNvPr>
                <p:cNvPicPr/>
                <p:nvPr/>
              </p:nvPicPr>
              <p:blipFill>
                <a:blip r:embed="rId5"/>
                <a:stretch>
                  <a:fillRect/>
                </a:stretch>
              </p:blipFill>
              <p:spPr>
                <a:xfrm>
                  <a:off x="1274776" y="4380600"/>
                  <a:ext cx="235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CA16F5D0-D2C7-E548-6204-34C0A1C6DAB3}"/>
                    </a:ext>
                  </a:extLst>
                </p14:cNvPr>
                <p14:cNvContentPartPr/>
                <p14:nvPr/>
              </p14:nvContentPartPr>
              <p14:xfrm>
                <a:off x="1222216" y="4518120"/>
                <a:ext cx="235080" cy="5400"/>
              </p14:xfrm>
            </p:contentPart>
          </mc:Choice>
          <mc:Fallback xmlns="">
            <p:pic>
              <p:nvPicPr>
                <p:cNvPr id="10" name="Ink 9">
                  <a:extLst>
                    <a:ext uri="{FF2B5EF4-FFF2-40B4-BE49-F238E27FC236}">
                      <a16:creationId xmlns:a16="http://schemas.microsoft.com/office/drawing/2014/main" id="{CA16F5D0-D2C7-E548-6204-34C0A1C6DAB3}"/>
                    </a:ext>
                  </a:extLst>
                </p:cNvPr>
                <p:cNvPicPr/>
                <p:nvPr/>
              </p:nvPicPr>
              <p:blipFill>
                <a:blip r:embed="rId7"/>
                <a:stretch>
                  <a:fillRect/>
                </a:stretch>
              </p:blipFill>
              <p:spPr>
                <a:xfrm>
                  <a:off x="1213576" y="4509480"/>
                  <a:ext cx="252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D4651D9-CC76-1CED-1F86-2A82E57E87FC}"/>
                    </a:ext>
                  </a:extLst>
                </p14:cNvPr>
                <p14:cNvContentPartPr/>
                <p14:nvPr/>
              </p14:nvContentPartPr>
              <p14:xfrm>
                <a:off x="1443256" y="4379160"/>
                <a:ext cx="251280" cy="421200"/>
              </p14:xfrm>
            </p:contentPart>
          </mc:Choice>
          <mc:Fallback xmlns="">
            <p:pic>
              <p:nvPicPr>
                <p:cNvPr id="11" name="Ink 10">
                  <a:extLst>
                    <a:ext uri="{FF2B5EF4-FFF2-40B4-BE49-F238E27FC236}">
                      <a16:creationId xmlns:a16="http://schemas.microsoft.com/office/drawing/2014/main" id="{0D4651D9-CC76-1CED-1F86-2A82E57E87FC}"/>
                    </a:ext>
                  </a:extLst>
                </p:cNvPr>
                <p:cNvPicPr/>
                <p:nvPr/>
              </p:nvPicPr>
              <p:blipFill>
                <a:blip r:embed="rId9"/>
                <a:stretch>
                  <a:fillRect/>
                </a:stretch>
              </p:blipFill>
              <p:spPr>
                <a:xfrm>
                  <a:off x="1434616" y="4370160"/>
                  <a:ext cx="2689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F409690-DDE5-350A-F01A-D50BBDC1B51B}"/>
                    </a:ext>
                  </a:extLst>
                </p14:cNvPr>
                <p14:cNvContentPartPr/>
                <p14:nvPr/>
              </p14:nvContentPartPr>
              <p14:xfrm>
                <a:off x="1380256" y="4744920"/>
                <a:ext cx="258120" cy="329760"/>
              </p14:xfrm>
            </p:contentPart>
          </mc:Choice>
          <mc:Fallback xmlns="">
            <p:pic>
              <p:nvPicPr>
                <p:cNvPr id="12" name="Ink 11">
                  <a:extLst>
                    <a:ext uri="{FF2B5EF4-FFF2-40B4-BE49-F238E27FC236}">
                      <a16:creationId xmlns:a16="http://schemas.microsoft.com/office/drawing/2014/main" id="{3F409690-DDE5-350A-F01A-D50BBDC1B51B}"/>
                    </a:ext>
                  </a:extLst>
                </p:cNvPr>
                <p:cNvPicPr/>
                <p:nvPr/>
              </p:nvPicPr>
              <p:blipFill>
                <a:blip r:embed="rId11"/>
                <a:stretch>
                  <a:fillRect/>
                </a:stretch>
              </p:blipFill>
              <p:spPr>
                <a:xfrm>
                  <a:off x="1371616" y="4736280"/>
                  <a:ext cx="2757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E45C05EC-9B72-EBF2-1001-A268EDFDCAD4}"/>
                    </a:ext>
                  </a:extLst>
                </p14:cNvPr>
                <p14:cNvContentPartPr/>
                <p14:nvPr/>
              </p14:nvContentPartPr>
              <p14:xfrm>
                <a:off x="1743136" y="4728000"/>
                <a:ext cx="239760" cy="87840"/>
              </p14:xfrm>
            </p:contentPart>
          </mc:Choice>
          <mc:Fallback xmlns="">
            <p:pic>
              <p:nvPicPr>
                <p:cNvPr id="14" name="Ink 13">
                  <a:extLst>
                    <a:ext uri="{FF2B5EF4-FFF2-40B4-BE49-F238E27FC236}">
                      <a16:creationId xmlns:a16="http://schemas.microsoft.com/office/drawing/2014/main" id="{E45C05EC-9B72-EBF2-1001-A268EDFDCAD4}"/>
                    </a:ext>
                  </a:extLst>
                </p:cNvPr>
                <p:cNvPicPr/>
                <p:nvPr/>
              </p:nvPicPr>
              <p:blipFill>
                <a:blip r:embed="rId13"/>
                <a:stretch>
                  <a:fillRect/>
                </a:stretch>
              </p:blipFill>
              <p:spPr>
                <a:xfrm>
                  <a:off x="1734136" y="4719000"/>
                  <a:ext cx="25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EE84C390-D481-F66D-3C89-396A5AB643DA}"/>
                    </a:ext>
                  </a:extLst>
                </p14:cNvPr>
                <p14:cNvContentPartPr/>
                <p14:nvPr/>
              </p14:nvContentPartPr>
              <p14:xfrm>
                <a:off x="2042296" y="4698480"/>
                <a:ext cx="220320" cy="120240"/>
              </p14:xfrm>
            </p:contentPart>
          </mc:Choice>
          <mc:Fallback xmlns="">
            <p:pic>
              <p:nvPicPr>
                <p:cNvPr id="15" name="Ink 14">
                  <a:extLst>
                    <a:ext uri="{FF2B5EF4-FFF2-40B4-BE49-F238E27FC236}">
                      <a16:creationId xmlns:a16="http://schemas.microsoft.com/office/drawing/2014/main" id="{EE84C390-D481-F66D-3C89-396A5AB643DA}"/>
                    </a:ext>
                  </a:extLst>
                </p:cNvPr>
                <p:cNvPicPr/>
                <p:nvPr/>
              </p:nvPicPr>
              <p:blipFill>
                <a:blip r:embed="rId15"/>
                <a:stretch>
                  <a:fillRect/>
                </a:stretch>
              </p:blipFill>
              <p:spPr>
                <a:xfrm>
                  <a:off x="2033656" y="4689480"/>
                  <a:ext cx="237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FE4A58DB-6904-6010-96D0-273D341BA60A}"/>
                    </a:ext>
                  </a:extLst>
                </p14:cNvPr>
                <p14:cNvContentPartPr/>
                <p14:nvPr/>
              </p14:nvContentPartPr>
              <p14:xfrm>
                <a:off x="2357296" y="4711440"/>
                <a:ext cx="33120" cy="93600"/>
              </p14:xfrm>
            </p:contentPart>
          </mc:Choice>
          <mc:Fallback xmlns="">
            <p:pic>
              <p:nvPicPr>
                <p:cNvPr id="16" name="Ink 15">
                  <a:extLst>
                    <a:ext uri="{FF2B5EF4-FFF2-40B4-BE49-F238E27FC236}">
                      <a16:creationId xmlns:a16="http://schemas.microsoft.com/office/drawing/2014/main" id="{FE4A58DB-6904-6010-96D0-273D341BA60A}"/>
                    </a:ext>
                  </a:extLst>
                </p:cNvPr>
                <p:cNvPicPr/>
                <p:nvPr/>
              </p:nvPicPr>
              <p:blipFill>
                <a:blip r:embed="rId17"/>
                <a:stretch>
                  <a:fillRect/>
                </a:stretch>
              </p:blipFill>
              <p:spPr>
                <a:xfrm>
                  <a:off x="2348296" y="4702440"/>
                  <a:ext cx="50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111FCD6B-BDBA-2E75-0E04-8D52693E9711}"/>
                    </a:ext>
                  </a:extLst>
                </p14:cNvPr>
                <p14:cNvContentPartPr/>
                <p14:nvPr/>
              </p14:nvContentPartPr>
              <p14:xfrm>
                <a:off x="2340016" y="4725840"/>
                <a:ext cx="236880" cy="297720"/>
              </p14:xfrm>
            </p:contentPart>
          </mc:Choice>
          <mc:Fallback xmlns="">
            <p:pic>
              <p:nvPicPr>
                <p:cNvPr id="17" name="Ink 16">
                  <a:extLst>
                    <a:ext uri="{FF2B5EF4-FFF2-40B4-BE49-F238E27FC236}">
                      <a16:creationId xmlns:a16="http://schemas.microsoft.com/office/drawing/2014/main" id="{111FCD6B-BDBA-2E75-0E04-8D52693E9711}"/>
                    </a:ext>
                  </a:extLst>
                </p:cNvPr>
                <p:cNvPicPr/>
                <p:nvPr/>
              </p:nvPicPr>
              <p:blipFill>
                <a:blip r:embed="rId19"/>
                <a:stretch>
                  <a:fillRect/>
                </a:stretch>
              </p:blipFill>
              <p:spPr>
                <a:xfrm>
                  <a:off x="2331376" y="4716840"/>
                  <a:ext cx="254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0B3D16BF-0AFF-432C-C679-11B52D7771C3}"/>
                    </a:ext>
                  </a:extLst>
                </p14:cNvPr>
                <p14:cNvContentPartPr/>
                <p14:nvPr/>
              </p14:nvContentPartPr>
              <p14:xfrm>
                <a:off x="2695696" y="4506960"/>
                <a:ext cx="108720" cy="267120"/>
              </p14:xfrm>
            </p:contentPart>
          </mc:Choice>
          <mc:Fallback xmlns="">
            <p:pic>
              <p:nvPicPr>
                <p:cNvPr id="18" name="Ink 17">
                  <a:extLst>
                    <a:ext uri="{FF2B5EF4-FFF2-40B4-BE49-F238E27FC236}">
                      <a16:creationId xmlns:a16="http://schemas.microsoft.com/office/drawing/2014/main" id="{0B3D16BF-0AFF-432C-C679-11B52D7771C3}"/>
                    </a:ext>
                  </a:extLst>
                </p:cNvPr>
                <p:cNvPicPr/>
                <p:nvPr/>
              </p:nvPicPr>
              <p:blipFill>
                <a:blip r:embed="rId21"/>
                <a:stretch>
                  <a:fillRect/>
                </a:stretch>
              </p:blipFill>
              <p:spPr>
                <a:xfrm>
                  <a:off x="2687056" y="4498320"/>
                  <a:ext cx="1263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E9EFA375-BDBF-D210-7298-AE1CE61CCFF1}"/>
                    </a:ext>
                  </a:extLst>
                </p14:cNvPr>
                <p14:cNvContentPartPr/>
                <p14:nvPr/>
              </p14:nvContentPartPr>
              <p14:xfrm>
                <a:off x="2910976" y="4399320"/>
                <a:ext cx="118800" cy="327960"/>
              </p14:xfrm>
            </p:contentPart>
          </mc:Choice>
          <mc:Fallback xmlns="">
            <p:pic>
              <p:nvPicPr>
                <p:cNvPr id="19" name="Ink 18">
                  <a:extLst>
                    <a:ext uri="{FF2B5EF4-FFF2-40B4-BE49-F238E27FC236}">
                      <a16:creationId xmlns:a16="http://schemas.microsoft.com/office/drawing/2014/main" id="{E9EFA375-BDBF-D210-7298-AE1CE61CCFF1}"/>
                    </a:ext>
                  </a:extLst>
                </p:cNvPr>
                <p:cNvPicPr/>
                <p:nvPr/>
              </p:nvPicPr>
              <p:blipFill>
                <a:blip r:embed="rId23"/>
                <a:stretch>
                  <a:fillRect/>
                </a:stretch>
              </p:blipFill>
              <p:spPr>
                <a:xfrm>
                  <a:off x="2901976" y="4390680"/>
                  <a:ext cx="1364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E73C3EE2-BA63-EBE1-47EC-4AC9CF1BD2B7}"/>
                    </a:ext>
                  </a:extLst>
                </p14:cNvPr>
                <p14:cNvContentPartPr/>
                <p14:nvPr/>
              </p14:nvContentPartPr>
              <p14:xfrm>
                <a:off x="2918896" y="4573560"/>
                <a:ext cx="218160" cy="38160"/>
              </p14:xfrm>
            </p:contentPart>
          </mc:Choice>
          <mc:Fallback xmlns="">
            <p:pic>
              <p:nvPicPr>
                <p:cNvPr id="20" name="Ink 19">
                  <a:extLst>
                    <a:ext uri="{FF2B5EF4-FFF2-40B4-BE49-F238E27FC236}">
                      <a16:creationId xmlns:a16="http://schemas.microsoft.com/office/drawing/2014/main" id="{E73C3EE2-BA63-EBE1-47EC-4AC9CF1BD2B7}"/>
                    </a:ext>
                  </a:extLst>
                </p:cNvPr>
                <p:cNvPicPr/>
                <p:nvPr/>
              </p:nvPicPr>
              <p:blipFill>
                <a:blip r:embed="rId25"/>
                <a:stretch>
                  <a:fillRect/>
                </a:stretch>
              </p:blipFill>
              <p:spPr>
                <a:xfrm>
                  <a:off x="2910256" y="4564920"/>
                  <a:ext cx="235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011CCE1C-7BE6-57BF-B407-19C9A25A017E}"/>
                    </a:ext>
                  </a:extLst>
                </p14:cNvPr>
                <p14:cNvContentPartPr/>
                <p14:nvPr/>
              </p14:nvContentPartPr>
              <p14:xfrm>
                <a:off x="2268736" y="4040760"/>
                <a:ext cx="623160" cy="507240"/>
              </p14:xfrm>
            </p:contentPart>
          </mc:Choice>
          <mc:Fallback xmlns="">
            <p:pic>
              <p:nvPicPr>
                <p:cNvPr id="21" name="Ink 20">
                  <a:extLst>
                    <a:ext uri="{FF2B5EF4-FFF2-40B4-BE49-F238E27FC236}">
                      <a16:creationId xmlns:a16="http://schemas.microsoft.com/office/drawing/2014/main" id="{011CCE1C-7BE6-57BF-B407-19C9A25A017E}"/>
                    </a:ext>
                  </a:extLst>
                </p:cNvPr>
                <p:cNvPicPr/>
                <p:nvPr/>
              </p:nvPicPr>
              <p:blipFill>
                <a:blip r:embed="rId27"/>
                <a:stretch>
                  <a:fillRect/>
                </a:stretch>
              </p:blipFill>
              <p:spPr>
                <a:xfrm>
                  <a:off x="2260096" y="4032120"/>
                  <a:ext cx="640800" cy="524880"/>
                </a:xfrm>
                <a:prstGeom prst="rect">
                  <a:avLst/>
                </a:prstGeom>
              </p:spPr>
            </p:pic>
          </mc:Fallback>
        </mc:AlternateContent>
      </p:grpSp>
      <p:sp>
        <p:nvSpPr>
          <p:cNvPr id="23" name="TextBox 22">
            <a:extLst>
              <a:ext uri="{FF2B5EF4-FFF2-40B4-BE49-F238E27FC236}">
                <a16:creationId xmlns:a16="http://schemas.microsoft.com/office/drawing/2014/main" id="{6EF19E38-56F1-EE6F-4FFE-435F0DD1C6A3}"/>
              </a:ext>
            </a:extLst>
          </p:cNvPr>
          <p:cNvSpPr txBox="1"/>
          <p:nvPr/>
        </p:nvSpPr>
        <p:spPr>
          <a:xfrm>
            <a:off x="3134923" y="5109749"/>
            <a:ext cx="7776864" cy="757130"/>
          </a:xfrm>
          <a:prstGeom prst="rect">
            <a:avLst/>
          </a:prstGeom>
          <a:solidFill>
            <a:srgbClr val="FF2F92"/>
          </a:solidFill>
        </p:spPr>
        <p:txBody>
          <a:bodyPr wrap="square" rtlCol="0">
            <a:spAutoFit/>
          </a:bodyPr>
          <a:lstStyle/>
          <a:p>
            <a:pPr algn="l">
              <a:lnSpc>
                <a:spcPct val="90000"/>
              </a:lnSpc>
              <a:spcBef>
                <a:spcPts val="1200"/>
              </a:spcBef>
            </a:pPr>
            <a:r>
              <a:rPr lang="en-US" sz="1600" dirty="0">
                <a:solidFill>
                  <a:schemeClr val="bg1"/>
                </a:solidFill>
              </a:rPr>
              <a:t>The flyweight (comes from the weight of a winged insect) isn’t called flyweight because it is light, it is called flyweight, because it’s ‘weight’ is shared amongst so many other objects, so to each object it is effectively light.</a:t>
            </a:r>
          </a:p>
        </p:txBody>
      </p:sp>
    </p:spTree>
    <p:extLst>
      <p:ext uri="{BB962C8B-B14F-4D97-AF65-F5344CB8AC3E}">
        <p14:creationId xmlns:p14="http://schemas.microsoft.com/office/powerpoint/2010/main" val="29459981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Flyweight Pattern – Movie Rental Example</a:t>
            </a:r>
          </a:p>
        </p:txBody>
      </p:sp>
      <p:sp>
        <p:nvSpPr>
          <p:cNvPr id="23" name="TextBox 22">
            <a:extLst>
              <a:ext uri="{FF2B5EF4-FFF2-40B4-BE49-F238E27FC236}">
                <a16:creationId xmlns:a16="http://schemas.microsoft.com/office/drawing/2014/main" id="{6EF19E38-56F1-EE6F-4FFE-435F0DD1C6A3}"/>
              </a:ext>
            </a:extLst>
          </p:cNvPr>
          <p:cNvSpPr txBox="1"/>
          <p:nvPr/>
        </p:nvSpPr>
        <p:spPr>
          <a:xfrm>
            <a:off x="433916" y="2305026"/>
            <a:ext cx="5328592" cy="313932"/>
          </a:xfrm>
          <a:prstGeom prst="rect">
            <a:avLst/>
          </a:prstGeom>
          <a:solidFill>
            <a:srgbClr val="92D050"/>
          </a:solidFill>
        </p:spPr>
        <p:txBody>
          <a:bodyPr wrap="square" rtlCol="0">
            <a:spAutoFit/>
          </a:bodyPr>
          <a:lstStyle/>
          <a:p>
            <a:pPr algn="l">
              <a:lnSpc>
                <a:spcPct val="90000"/>
              </a:lnSpc>
              <a:spcBef>
                <a:spcPts val="1200"/>
              </a:spcBef>
            </a:pPr>
            <a:r>
              <a:rPr lang="en-US" sz="1600" dirty="0">
                <a:solidFill>
                  <a:schemeClr val="bg1"/>
                </a:solidFill>
              </a:rPr>
              <a:t>The movie shares the state of every rental of that movie</a:t>
            </a:r>
          </a:p>
        </p:txBody>
      </p:sp>
      <p:pic>
        <p:nvPicPr>
          <p:cNvPr id="3" name="Picture 2">
            <a:extLst>
              <a:ext uri="{FF2B5EF4-FFF2-40B4-BE49-F238E27FC236}">
                <a16:creationId xmlns:a16="http://schemas.microsoft.com/office/drawing/2014/main" id="{DFDD6CFF-6FBF-0E71-B66A-C1A8EF1F4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400" y="3146905"/>
            <a:ext cx="4598670" cy="953135"/>
          </a:xfrm>
          <a:prstGeom prst="rect">
            <a:avLst/>
          </a:prstGeom>
        </p:spPr>
      </p:pic>
      <p:grpSp>
        <p:nvGrpSpPr>
          <p:cNvPr id="13" name="Group 12">
            <a:extLst>
              <a:ext uri="{FF2B5EF4-FFF2-40B4-BE49-F238E27FC236}">
                <a16:creationId xmlns:a16="http://schemas.microsoft.com/office/drawing/2014/main" id="{E66A676F-543E-485B-5D74-4FCA34D06DA3}"/>
              </a:ext>
            </a:extLst>
          </p:cNvPr>
          <p:cNvGrpSpPr/>
          <p:nvPr/>
        </p:nvGrpSpPr>
        <p:grpSpPr>
          <a:xfrm>
            <a:off x="2792932" y="4004315"/>
            <a:ext cx="2141640" cy="1033920"/>
            <a:chOff x="995416" y="4040760"/>
            <a:chExt cx="2141640" cy="1033920"/>
          </a:xfrm>
        </p:grpSpPr>
        <mc:AlternateContent xmlns:mc="http://schemas.openxmlformats.org/markup-compatibility/2006" xmlns:p14="http://schemas.microsoft.com/office/powerpoint/2010/main">
          <mc:Choice Requires="p14">
            <p:contentPart p14:bwMode="auto" r:id="rId3">
              <p14:nvContentPartPr>
                <p14:cNvPr id="24" name="Ink 23">
                  <a:extLst>
                    <a:ext uri="{FF2B5EF4-FFF2-40B4-BE49-F238E27FC236}">
                      <a16:creationId xmlns:a16="http://schemas.microsoft.com/office/drawing/2014/main" id="{74AB397A-C6A2-0452-CB1E-7BF99788CFE5}"/>
                    </a:ext>
                  </a:extLst>
                </p14:cNvPr>
                <p14:cNvContentPartPr/>
                <p14:nvPr/>
              </p14:nvContentPartPr>
              <p14:xfrm>
                <a:off x="995416" y="4392480"/>
                <a:ext cx="305280" cy="382680"/>
              </p14:xfrm>
            </p:contentPart>
          </mc:Choice>
          <mc:Fallback xmlns="">
            <p:pic>
              <p:nvPicPr>
                <p:cNvPr id="24" name="Ink 23">
                  <a:extLst>
                    <a:ext uri="{FF2B5EF4-FFF2-40B4-BE49-F238E27FC236}">
                      <a16:creationId xmlns:a16="http://schemas.microsoft.com/office/drawing/2014/main" id="{74AB397A-C6A2-0452-CB1E-7BF99788CFE5}"/>
                    </a:ext>
                  </a:extLst>
                </p:cNvPr>
                <p:cNvPicPr/>
                <p:nvPr/>
              </p:nvPicPr>
              <p:blipFill>
                <a:blip r:embed="rId4"/>
                <a:stretch>
                  <a:fillRect/>
                </a:stretch>
              </p:blipFill>
              <p:spPr>
                <a:xfrm>
                  <a:off x="986776" y="4383480"/>
                  <a:ext cx="32292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B85043DF-9F5D-66A6-86C9-0707F8054F96}"/>
                    </a:ext>
                  </a:extLst>
                </p14:cNvPr>
                <p14:cNvContentPartPr/>
                <p14:nvPr/>
              </p14:nvContentPartPr>
              <p14:xfrm>
                <a:off x="1283776" y="4389240"/>
                <a:ext cx="218160" cy="36360"/>
              </p14:xfrm>
            </p:contentPart>
          </mc:Choice>
          <mc:Fallback xmlns="">
            <p:pic>
              <p:nvPicPr>
                <p:cNvPr id="25" name="Ink 24">
                  <a:extLst>
                    <a:ext uri="{FF2B5EF4-FFF2-40B4-BE49-F238E27FC236}">
                      <a16:creationId xmlns:a16="http://schemas.microsoft.com/office/drawing/2014/main" id="{B85043DF-9F5D-66A6-86C9-0707F8054F96}"/>
                    </a:ext>
                  </a:extLst>
                </p:cNvPr>
                <p:cNvPicPr/>
                <p:nvPr/>
              </p:nvPicPr>
              <p:blipFill>
                <a:blip r:embed="rId6"/>
                <a:stretch>
                  <a:fillRect/>
                </a:stretch>
              </p:blipFill>
              <p:spPr>
                <a:xfrm>
                  <a:off x="1274776" y="4380600"/>
                  <a:ext cx="235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a:extLst>
                    <a:ext uri="{FF2B5EF4-FFF2-40B4-BE49-F238E27FC236}">
                      <a16:creationId xmlns:a16="http://schemas.microsoft.com/office/drawing/2014/main" id="{7C49A4A3-F612-406B-9F02-56224B700452}"/>
                    </a:ext>
                  </a:extLst>
                </p14:cNvPr>
                <p14:cNvContentPartPr/>
                <p14:nvPr/>
              </p14:nvContentPartPr>
              <p14:xfrm>
                <a:off x="1222216" y="4518120"/>
                <a:ext cx="235080" cy="5400"/>
              </p14:xfrm>
            </p:contentPart>
          </mc:Choice>
          <mc:Fallback xmlns="">
            <p:pic>
              <p:nvPicPr>
                <p:cNvPr id="26" name="Ink 25">
                  <a:extLst>
                    <a:ext uri="{FF2B5EF4-FFF2-40B4-BE49-F238E27FC236}">
                      <a16:creationId xmlns:a16="http://schemas.microsoft.com/office/drawing/2014/main" id="{7C49A4A3-F612-406B-9F02-56224B700452}"/>
                    </a:ext>
                  </a:extLst>
                </p:cNvPr>
                <p:cNvPicPr/>
                <p:nvPr/>
              </p:nvPicPr>
              <p:blipFill>
                <a:blip r:embed="rId8"/>
                <a:stretch>
                  <a:fillRect/>
                </a:stretch>
              </p:blipFill>
              <p:spPr>
                <a:xfrm>
                  <a:off x="1213576" y="4509480"/>
                  <a:ext cx="252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7A9FB5B0-AACB-0ED5-AB82-A7594F2CCF02}"/>
                    </a:ext>
                  </a:extLst>
                </p14:cNvPr>
                <p14:cNvContentPartPr/>
                <p14:nvPr/>
              </p14:nvContentPartPr>
              <p14:xfrm>
                <a:off x="1443256" y="4379160"/>
                <a:ext cx="251280" cy="421200"/>
              </p14:xfrm>
            </p:contentPart>
          </mc:Choice>
          <mc:Fallback xmlns="">
            <p:pic>
              <p:nvPicPr>
                <p:cNvPr id="27" name="Ink 26">
                  <a:extLst>
                    <a:ext uri="{FF2B5EF4-FFF2-40B4-BE49-F238E27FC236}">
                      <a16:creationId xmlns:a16="http://schemas.microsoft.com/office/drawing/2014/main" id="{7A9FB5B0-AACB-0ED5-AB82-A7594F2CCF02}"/>
                    </a:ext>
                  </a:extLst>
                </p:cNvPr>
                <p:cNvPicPr/>
                <p:nvPr/>
              </p:nvPicPr>
              <p:blipFill>
                <a:blip r:embed="rId10"/>
                <a:stretch>
                  <a:fillRect/>
                </a:stretch>
              </p:blipFill>
              <p:spPr>
                <a:xfrm>
                  <a:off x="1434616" y="4370160"/>
                  <a:ext cx="2689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0EB24ACE-31F9-C9AF-0552-E876DD2A9E1A}"/>
                    </a:ext>
                  </a:extLst>
                </p14:cNvPr>
                <p14:cNvContentPartPr/>
                <p14:nvPr/>
              </p14:nvContentPartPr>
              <p14:xfrm>
                <a:off x="1380256" y="4744920"/>
                <a:ext cx="258120" cy="329760"/>
              </p14:xfrm>
            </p:contentPart>
          </mc:Choice>
          <mc:Fallback xmlns="">
            <p:pic>
              <p:nvPicPr>
                <p:cNvPr id="28" name="Ink 27">
                  <a:extLst>
                    <a:ext uri="{FF2B5EF4-FFF2-40B4-BE49-F238E27FC236}">
                      <a16:creationId xmlns:a16="http://schemas.microsoft.com/office/drawing/2014/main" id="{0EB24ACE-31F9-C9AF-0552-E876DD2A9E1A}"/>
                    </a:ext>
                  </a:extLst>
                </p:cNvPr>
                <p:cNvPicPr/>
                <p:nvPr/>
              </p:nvPicPr>
              <p:blipFill>
                <a:blip r:embed="rId12"/>
                <a:stretch>
                  <a:fillRect/>
                </a:stretch>
              </p:blipFill>
              <p:spPr>
                <a:xfrm>
                  <a:off x="1371616" y="4736280"/>
                  <a:ext cx="2757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ADE417AD-95A3-D69C-0816-5E0E933EB700}"/>
                    </a:ext>
                  </a:extLst>
                </p14:cNvPr>
                <p14:cNvContentPartPr/>
                <p14:nvPr/>
              </p14:nvContentPartPr>
              <p14:xfrm>
                <a:off x="1743136" y="4728000"/>
                <a:ext cx="239760" cy="87840"/>
              </p14:xfrm>
            </p:contentPart>
          </mc:Choice>
          <mc:Fallback xmlns="">
            <p:pic>
              <p:nvPicPr>
                <p:cNvPr id="29" name="Ink 28">
                  <a:extLst>
                    <a:ext uri="{FF2B5EF4-FFF2-40B4-BE49-F238E27FC236}">
                      <a16:creationId xmlns:a16="http://schemas.microsoft.com/office/drawing/2014/main" id="{ADE417AD-95A3-D69C-0816-5E0E933EB700}"/>
                    </a:ext>
                  </a:extLst>
                </p:cNvPr>
                <p:cNvPicPr/>
                <p:nvPr/>
              </p:nvPicPr>
              <p:blipFill>
                <a:blip r:embed="rId14"/>
                <a:stretch>
                  <a:fillRect/>
                </a:stretch>
              </p:blipFill>
              <p:spPr>
                <a:xfrm>
                  <a:off x="1734136" y="4719000"/>
                  <a:ext cx="2574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E3095FDB-8557-D53D-A623-F5CDC3AF08CD}"/>
                    </a:ext>
                  </a:extLst>
                </p14:cNvPr>
                <p14:cNvContentPartPr/>
                <p14:nvPr/>
              </p14:nvContentPartPr>
              <p14:xfrm>
                <a:off x="2042296" y="4698480"/>
                <a:ext cx="220320" cy="120240"/>
              </p14:xfrm>
            </p:contentPart>
          </mc:Choice>
          <mc:Fallback xmlns="">
            <p:pic>
              <p:nvPicPr>
                <p:cNvPr id="30" name="Ink 29">
                  <a:extLst>
                    <a:ext uri="{FF2B5EF4-FFF2-40B4-BE49-F238E27FC236}">
                      <a16:creationId xmlns:a16="http://schemas.microsoft.com/office/drawing/2014/main" id="{E3095FDB-8557-D53D-A623-F5CDC3AF08CD}"/>
                    </a:ext>
                  </a:extLst>
                </p:cNvPr>
                <p:cNvPicPr/>
                <p:nvPr/>
              </p:nvPicPr>
              <p:blipFill>
                <a:blip r:embed="rId16"/>
                <a:stretch>
                  <a:fillRect/>
                </a:stretch>
              </p:blipFill>
              <p:spPr>
                <a:xfrm>
                  <a:off x="2033656" y="4689480"/>
                  <a:ext cx="237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83C4B2F2-8C07-7C84-3F6E-E566196CAE29}"/>
                    </a:ext>
                  </a:extLst>
                </p14:cNvPr>
                <p14:cNvContentPartPr/>
                <p14:nvPr/>
              </p14:nvContentPartPr>
              <p14:xfrm>
                <a:off x="2357296" y="4711440"/>
                <a:ext cx="33120" cy="93600"/>
              </p14:xfrm>
            </p:contentPart>
          </mc:Choice>
          <mc:Fallback xmlns="">
            <p:pic>
              <p:nvPicPr>
                <p:cNvPr id="31" name="Ink 30">
                  <a:extLst>
                    <a:ext uri="{FF2B5EF4-FFF2-40B4-BE49-F238E27FC236}">
                      <a16:creationId xmlns:a16="http://schemas.microsoft.com/office/drawing/2014/main" id="{83C4B2F2-8C07-7C84-3F6E-E566196CAE29}"/>
                    </a:ext>
                  </a:extLst>
                </p:cNvPr>
                <p:cNvPicPr/>
                <p:nvPr/>
              </p:nvPicPr>
              <p:blipFill>
                <a:blip r:embed="rId18"/>
                <a:stretch>
                  <a:fillRect/>
                </a:stretch>
              </p:blipFill>
              <p:spPr>
                <a:xfrm>
                  <a:off x="2348296" y="4702440"/>
                  <a:ext cx="50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B228307-1E74-2505-3C18-83D9FAB76744}"/>
                    </a:ext>
                  </a:extLst>
                </p14:cNvPr>
                <p14:cNvContentPartPr/>
                <p14:nvPr/>
              </p14:nvContentPartPr>
              <p14:xfrm>
                <a:off x="2340016" y="4725840"/>
                <a:ext cx="236880" cy="297720"/>
              </p14:xfrm>
            </p:contentPart>
          </mc:Choice>
          <mc:Fallback xmlns="">
            <p:pic>
              <p:nvPicPr>
                <p:cNvPr id="32" name="Ink 31">
                  <a:extLst>
                    <a:ext uri="{FF2B5EF4-FFF2-40B4-BE49-F238E27FC236}">
                      <a16:creationId xmlns:a16="http://schemas.microsoft.com/office/drawing/2014/main" id="{9B228307-1E74-2505-3C18-83D9FAB76744}"/>
                    </a:ext>
                  </a:extLst>
                </p:cNvPr>
                <p:cNvPicPr/>
                <p:nvPr/>
              </p:nvPicPr>
              <p:blipFill>
                <a:blip r:embed="rId20"/>
                <a:stretch>
                  <a:fillRect/>
                </a:stretch>
              </p:blipFill>
              <p:spPr>
                <a:xfrm>
                  <a:off x="2331376" y="4716840"/>
                  <a:ext cx="254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BDF5EA3A-3C80-D346-675A-09310271A565}"/>
                    </a:ext>
                  </a:extLst>
                </p14:cNvPr>
                <p14:cNvContentPartPr/>
                <p14:nvPr/>
              </p14:nvContentPartPr>
              <p14:xfrm>
                <a:off x="2695696" y="4506960"/>
                <a:ext cx="108720" cy="267120"/>
              </p14:xfrm>
            </p:contentPart>
          </mc:Choice>
          <mc:Fallback xmlns="">
            <p:pic>
              <p:nvPicPr>
                <p:cNvPr id="33" name="Ink 32">
                  <a:extLst>
                    <a:ext uri="{FF2B5EF4-FFF2-40B4-BE49-F238E27FC236}">
                      <a16:creationId xmlns:a16="http://schemas.microsoft.com/office/drawing/2014/main" id="{BDF5EA3A-3C80-D346-675A-09310271A565}"/>
                    </a:ext>
                  </a:extLst>
                </p:cNvPr>
                <p:cNvPicPr/>
                <p:nvPr/>
              </p:nvPicPr>
              <p:blipFill>
                <a:blip r:embed="rId22"/>
                <a:stretch>
                  <a:fillRect/>
                </a:stretch>
              </p:blipFill>
              <p:spPr>
                <a:xfrm>
                  <a:off x="2687056" y="4498320"/>
                  <a:ext cx="1263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DCEBDA3E-ADDB-60F2-F774-3CE9A61738A6}"/>
                    </a:ext>
                  </a:extLst>
                </p14:cNvPr>
                <p14:cNvContentPartPr/>
                <p14:nvPr/>
              </p14:nvContentPartPr>
              <p14:xfrm>
                <a:off x="2910976" y="4399320"/>
                <a:ext cx="118800" cy="327960"/>
              </p14:xfrm>
            </p:contentPart>
          </mc:Choice>
          <mc:Fallback xmlns="">
            <p:pic>
              <p:nvPicPr>
                <p:cNvPr id="34" name="Ink 33">
                  <a:extLst>
                    <a:ext uri="{FF2B5EF4-FFF2-40B4-BE49-F238E27FC236}">
                      <a16:creationId xmlns:a16="http://schemas.microsoft.com/office/drawing/2014/main" id="{DCEBDA3E-ADDB-60F2-F774-3CE9A61738A6}"/>
                    </a:ext>
                  </a:extLst>
                </p:cNvPr>
                <p:cNvPicPr/>
                <p:nvPr/>
              </p:nvPicPr>
              <p:blipFill>
                <a:blip r:embed="rId24"/>
                <a:stretch>
                  <a:fillRect/>
                </a:stretch>
              </p:blipFill>
              <p:spPr>
                <a:xfrm>
                  <a:off x="2901976" y="4390680"/>
                  <a:ext cx="13644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D8FE035F-BBB0-8A9E-03E2-3DACB94D70E6}"/>
                    </a:ext>
                  </a:extLst>
                </p14:cNvPr>
                <p14:cNvContentPartPr/>
                <p14:nvPr/>
              </p14:nvContentPartPr>
              <p14:xfrm>
                <a:off x="2918896" y="4573560"/>
                <a:ext cx="218160" cy="38160"/>
              </p14:xfrm>
            </p:contentPart>
          </mc:Choice>
          <mc:Fallback xmlns="">
            <p:pic>
              <p:nvPicPr>
                <p:cNvPr id="35" name="Ink 34">
                  <a:extLst>
                    <a:ext uri="{FF2B5EF4-FFF2-40B4-BE49-F238E27FC236}">
                      <a16:creationId xmlns:a16="http://schemas.microsoft.com/office/drawing/2014/main" id="{D8FE035F-BBB0-8A9E-03E2-3DACB94D70E6}"/>
                    </a:ext>
                  </a:extLst>
                </p:cNvPr>
                <p:cNvPicPr/>
                <p:nvPr/>
              </p:nvPicPr>
              <p:blipFill>
                <a:blip r:embed="rId26"/>
                <a:stretch>
                  <a:fillRect/>
                </a:stretch>
              </p:blipFill>
              <p:spPr>
                <a:xfrm>
                  <a:off x="2910256" y="4564920"/>
                  <a:ext cx="235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9A4ED9E2-BA5D-75BB-342B-84090A7EB00D}"/>
                    </a:ext>
                  </a:extLst>
                </p14:cNvPr>
                <p14:cNvContentPartPr/>
                <p14:nvPr/>
              </p14:nvContentPartPr>
              <p14:xfrm>
                <a:off x="2268736" y="4040760"/>
                <a:ext cx="623160" cy="507240"/>
              </p14:xfrm>
            </p:contentPart>
          </mc:Choice>
          <mc:Fallback xmlns="">
            <p:pic>
              <p:nvPicPr>
                <p:cNvPr id="36" name="Ink 35">
                  <a:extLst>
                    <a:ext uri="{FF2B5EF4-FFF2-40B4-BE49-F238E27FC236}">
                      <a16:creationId xmlns:a16="http://schemas.microsoft.com/office/drawing/2014/main" id="{9A4ED9E2-BA5D-75BB-342B-84090A7EB00D}"/>
                    </a:ext>
                  </a:extLst>
                </p:cNvPr>
                <p:cNvPicPr/>
                <p:nvPr/>
              </p:nvPicPr>
              <p:blipFill>
                <a:blip r:embed="rId28"/>
                <a:stretch>
                  <a:fillRect/>
                </a:stretch>
              </p:blipFill>
              <p:spPr>
                <a:xfrm>
                  <a:off x="2260096" y="4032120"/>
                  <a:ext cx="640800" cy="524880"/>
                </a:xfrm>
                <a:prstGeom prst="rect">
                  <a:avLst/>
                </a:prstGeom>
              </p:spPr>
            </p:pic>
          </mc:Fallback>
        </mc:AlternateContent>
      </p:grpSp>
      <p:sp>
        <p:nvSpPr>
          <p:cNvPr id="37" name="TextBox 36">
            <a:extLst>
              <a:ext uri="{FF2B5EF4-FFF2-40B4-BE49-F238E27FC236}">
                <a16:creationId xmlns:a16="http://schemas.microsoft.com/office/drawing/2014/main" id="{4910B07D-768C-83FA-AA9F-03B2B7CC9E31}"/>
              </a:ext>
            </a:extLst>
          </p:cNvPr>
          <p:cNvSpPr txBox="1"/>
          <p:nvPr/>
        </p:nvSpPr>
        <p:spPr>
          <a:xfrm>
            <a:off x="5762508" y="6021288"/>
            <a:ext cx="1694695" cy="369332"/>
          </a:xfrm>
          <a:prstGeom prst="rect">
            <a:avLst/>
          </a:prstGeom>
          <a:noFill/>
          <a:ln>
            <a:solidFill>
              <a:srgbClr val="C00000"/>
            </a:solidFill>
          </a:ln>
        </p:spPr>
        <p:txBody>
          <a:bodyPr wrap="none" rtlCol="0">
            <a:spAutoFit/>
          </a:bodyPr>
          <a:lstStyle/>
          <a:p>
            <a:pPr algn="l">
              <a:lnSpc>
                <a:spcPct val="90000"/>
              </a:lnSpc>
              <a:spcBef>
                <a:spcPts val="1200"/>
              </a:spcBef>
            </a:pPr>
            <a:r>
              <a:rPr lang="en-US" sz="2000" dirty="0">
                <a:solidFill>
                  <a:schemeClr val="tx2"/>
                </a:solidFill>
              </a:rPr>
              <a:t>See the code</a:t>
            </a:r>
          </a:p>
        </p:txBody>
      </p:sp>
      <p:pic>
        <p:nvPicPr>
          <p:cNvPr id="39" name="Picture 38">
            <a:extLst>
              <a:ext uri="{FF2B5EF4-FFF2-40B4-BE49-F238E27FC236}">
                <a16:creationId xmlns:a16="http://schemas.microsoft.com/office/drawing/2014/main" id="{FE99B091-29E7-EDF4-BF3B-A2A1BE5A7188}"/>
              </a:ext>
            </a:extLst>
          </p:cNvPr>
          <p:cNvPicPr>
            <a:picLocks noChangeAspect="1"/>
          </p:cNvPicPr>
          <p:nvPr/>
        </p:nvPicPr>
        <p:blipFill>
          <a:blip r:embed="rId29"/>
          <a:stretch>
            <a:fillRect/>
          </a:stretch>
        </p:blipFill>
        <p:spPr>
          <a:xfrm>
            <a:off x="5857188" y="1362678"/>
            <a:ext cx="5827436" cy="4370577"/>
          </a:xfrm>
          <a:prstGeom prst="rect">
            <a:avLst/>
          </a:prstGeom>
        </p:spPr>
      </p:pic>
    </p:spTree>
    <p:extLst>
      <p:ext uri="{BB962C8B-B14F-4D97-AF65-F5344CB8AC3E}">
        <p14:creationId xmlns:p14="http://schemas.microsoft.com/office/powerpoint/2010/main" val="22897937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Props1.xml><?xml version="1.0" encoding="utf-8"?>
<ds:datastoreItem xmlns:ds="http://schemas.openxmlformats.org/officeDocument/2006/customXml" ds:itemID="{07F4FCAA-B58A-4119-AACD-7D2BC6BC457B}">
  <ds:schemaRefs>
    <ds:schemaRef ds:uri="http://schemas.microsoft.com/sharepoint/v3/contenttype/forms"/>
  </ds:schemaRefs>
</ds:datastoreItem>
</file>

<file path=customXml/itemProps2.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docProps/app.xml><?xml version="1.0" encoding="utf-8"?>
<Properties xmlns="http://schemas.openxmlformats.org/officeDocument/2006/extended-properties" xmlns:vt="http://schemas.openxmlformats.org/officeDocument/2006/docPropsVTypes">
  <Template>DFS</Template>
  <TotalTime>58426</TotalTime>
  <Words>465</Words>
  <Application>Microsoft Macintosh PowerPoint</Application>
  <PresentationFormat>Widescreen</PresentationFormat>
  <Paragraphs>34</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DFS</vt:lpstr>
      <vt:lpstr>33a – Clean Code – Façade and Mediator Patterns</vt:lpstr>
      <vt:lpstr>Façade Pattern</vt:lpstr>
      <vt:lpstr>Façade Pattern</vt:lpstr>
      <vt:lpstr>Mediator Pattern</vt:lpstr>
      <vt:lpstr>Mediator Pattern</vt:lpstr>
      <vt:lpstr>Mediator Pattern – TV Station example</vt:lpstr>
      <vt:lpstr>Flyweight Pattern</vt:lpstr>
      <vt:lpstr>Flyweight Pattern – Movie Rental Example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110</cp:revision>
  <dcterms:created xsi:type="dcterms:W3CDTF">2022-08-24T15:23:13Z</dcterms:created>
  <dcterms:modified xsi:type="dcterms:W3CDTF">2023-03-03T17:16:32Z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